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4"/>
  </p:sldMasterIdLst>
  <p:notesMasterIdLst>
    <p:notesMasterId r:id="rId10"/>
  </p:notesMasterIdLst>
  <p:sldIdLst>
    <p:sldId id="1099" r:id="rId5"/>
    <p:sldId id="1105" r:id="rId6"/>
    <p:sldId id="1106" r:id="rId7"/>
    <p:sldId id="1107" r:id="rId8"/>
    <p:sldId id="1108"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AFB28E-B83C-C658-73E8-9672AEFEFCF9}" name="Morgane Isella" initials="MI" userId="Morgane Isell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rgane Isella" initials="MI" lastIdx="1" clrIdx="0">
    <p:extLst>
      <p:ext uri="{19B8F6BF-5375-455C-9EA6-DF929625EA0E}">
        <p15:presenceInfo xmlns:p15="http://schemas.microsoft.com/office/powerpoint/2012/main" userId="Morgane Isella" providerId="None"/>
      </p:ext>
    </p:extLst>
  </p:cmAuthor>
  <p:cmAuthor id="2" name="Morgane Isella" initials="MI [2]" lastIdx="1" clrIdx="1">
    <p:extLst>
      <p:ext uri="{19B8F6BF-5375-455C-9EA6-DF929625EA0E}">
        <p15:presenceInfo xmlns:p15="http://schemas.microsoft.com/office/powerpoint/2012/main" userId="S::morgane.isella@adi-france.fr::fd46bee8-7729-43eb-bc4e-db2ec23277e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88"/>
    <a:srgbClr val="595959"/>
    <a:srgbClr val="FFFFFF"/>
    <a:srgbClr val="F8BC00"/>
    <a:srgbClr val="FCD240"/>
    <a:srgbClr val="E2EFDA"/>
    <a:srgbClr val="E9456D"/>
    <a:srgbClr val="008EB2"/>
    <a:srgbClr val="A0C754"/>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292" y="76"/>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USREZ Eric GcooImmDir" userId="01f4ab1e-a645-44a1-92c9-f69a40b23743" providerId="ADAL" clId="{7AB4AE61-9A06-49A8-AE63-16BF0FC51FF3}"/>
    <pc:docChg chg="custSel modSld">
      <pc:chgData name="BOUSREZ Eric GcooImmDir" userId="01f4ab1e-a645-44a1-92c9-f69a40b23743" providerId="ADAL" clId="{7AB4AE61-9A06-49A8-AE63-16BF0FC51FF3}" dt="2024-05-20T15:03:16.153" v="3388" actId="20577"/>
      <pc:docMkLst>
        <pc:docMk/>
      </pc:docMkLst>
      <pc:sldChg chg="modSp mod">
        <pc:chgData name="BOUSREZ Eric GcooImmDir" userId="01f4ab1e-a645-44a1-92c9-f69a40b23743" providerId="ADAL" clId="{7AB4AE61-9A06-49A8-AE63-16BF0FC51FF3}" dt="2024-05-17T07:58:49.349" v="63" actId="6549"/>
        <pc:sldMkLst>
          <pc:docMk/>
          <pc:sldMk cId="411548381" sldId="1105"/>
        </pc:sldMkLst>
        <pc:spChg chg="mod">
          <ac:chgData name="BOUSREZ Eric GcooImmDir" userId="01f4ab1e-a645-44a1-92c9-f69a40b23743" providerId="ADAL" clId="{7AB4AE61-9A06-49A8-AE63-16BF0FC51FF3}" dt="2024-05-17T07:57:48.975" v="59" actId="20577"/>
          <ac:spMkLst>
            <pc:docMk/>
            <pc:sldMk cId="411548381" sldId="1105"/>
            <ac:spMk id="10" creationId="{005F9D8A-5ECF-416A-BABE-5063EED6FC28}"/>
          </ac:spMkLst>
        </pc:spChg>
        <pc:spChg chg="mod">
          <ac:chgData name="BOUSREZ Eric GcooImmDir" userId="01f4ab1e-a645-44a1-92c9-f69a40b23743" providerId="ADAL" clId="{7AB4AE61-9A06-49A8-AE63-16BF0FC51FF3}" dt="2024-05-17T07:57:40.090" v="22" actId="20577"/>
          <ac:spMkLst>
            <pc:docMk/>
            <pc:sldMk cId="411548381" sldId="1105"/>
            <ac:spMk id="12" creationId="{891F2B6A-E4AB-4088-8EAC-38E2815FFA00}"/>
          </ac:spMkLst>
        </pc:spChg>
        <pc:spChg chg="mod">
          <ac:chgData name="BOUSREZ Eric GcooImmDir" userId="01f4ab1e-a645-44a1-92c9-f69a40b23743" providerId="ADAL" clId="{7AB4AE61-9A06-49A8-AE63-16BF0FC51FF3}" dt="2024-05-17T07:58:49.349" v="63" actId="6549"/>
          <ac:spMkLst>
            <pc:docMk/>
            <pc:sldMk cId="411548381" sldId="1105"/>
            <ac:spMk id="14" creationId="{283156CC-DD2F-DB7E-F46F-0E2CCF79C022}"/>
          </ac:spMkLst>
        </pc:spChg>
      </pc:sldChg>
      <pc:sldChg chg="modSp mod">
        <pc:chgData name="BOUSREZ Eric GcooImmDir" userId="01f4ab1e-a645-44a1-92c9-f69a40b23743" providerId="ADAL" clId="{7AB4AE61-9A06-49A8-AE63-16BF0FC51FF3}" dt="2024-05-17T17:50:17.850" v="308" actId="20577"/>
        <pc:sldMkLst>
          <pc:docMk/>
          <pc:sldMk cId="4144546632" sldId="1106"/>
        </pc:sldMkLst>
        <pc:spChg chg="mod">
          <ac:chgData name="BOUSREZ Eric GcooImmDir" userId="01f4ab1e-a645-44a1-92c9-f69a40b23743" providerId="ADAL" clId="{7AB4AE61-9A06-49A8-AE63-16BF0FC51FF3}" dt="2024-05-17T17:50:17.850" v="308" actId="20577"/>
          <ac:spMkLst>
            <pc:docMk/>
            <pc:sldMk cId="4144546632" sldId="1106"/>
            <ac:spMk id="14" creationId="{283156CC-DD2F-DB7E-F46F-0E2CCF79C022}"/>
          </ac:spMkLst>
        </pc:spChg>
      </pc:sldChg>
      <pc:sldChg chg="modSp mod">
        <pc:chgData name="BOUSREZ Eric GcooImmDir" userId="01f4ab1e-a645-44a1-92c9-f69a40b23743" providerId="ADAL" clId="{7AB4AE61-9A06-49A8-AE63-16BF0FC51FF3}" dt="2024-05-20T14:50:57.811" v="2277" actId="313"/>
        <pc:sldMkLst>
          <pc:docMk/>
          <pc:sldMk cId="1316568212" sldId="1107"/>
        </pc:sldMkLst>
        <pc:spChg chg="mod">
          <ac:chgData name="BOUSREZ Eric GcooImmDir" userId="01f4ab1e-a645-44a1-92c9-f69a40b23743" providerId="ADAL" clId="{7AB4AE61-9A06-49A8-AE63-16BF0FC51FF3}" dt="2024-05-20T14:50:57.811" v="2277" actId="313"/>
          <ac:spMkLst>
            <pc:docMk/>
            <pc:sldMk cId="1316568212" sldId="1107"/>
            <ac:spMk id="14" creationId="{283156CC-DD2F-DB7E-F46F-0E2CCF79C022}"/>
          </ac:spMkLst>
        </pc:spChg>
      </pc:sldChg>
      <pc:sldChg chg="modSp mod">
        <pc:chgData name="BOUSREZ Eric GcooImmDir" userId="01f4ab1e-a645-44a1-92c9-f69a40b23743" providerId="ADAL" clId="{7AB4AE61-9A06-49A8-AE63-16BF0FC51FF3}" dt="2024-05-20T15:03:16.153" v="3388" actId="20577"/>
        <pc:sldMkLst>
          <pc:docMk/>
          <pc:sldMk cId="2576538155" sldId="1108"/>
        </pc:sldMkLst>
        <pc:spChg chg="mod">
          <ac:chgData name="BOUSREZ Eric GcooImmDir" userId="01f4ab1e-a645-44a1-92c9-f69a40b23743" providerId="ADAL" clId="{7AB4AE61-9A06-49A8-AE63-16BF0FC51FF3}" dt="2024-05-20T15:03:16.153" v="3388" actId="20577"/>
          <ac:spMkLst>
            <pc:docMk/>
            <pc:sldMk cId="2576538155" sldId="1108"/>
            <ac:spMk id="14" creationId="{283156CC-DD2F-DB7E-F46F-0E2CCF79C02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24917-DFD2-40DD-93F4-50BC1A855C1E}" type="datetimeFigureOut">
              <a:rPr lang="fr-FR" smtClean="0"/>
              <a:t>20/05/2024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1EEC3-8B81-4878-98DB-EDC0C44A10C0}" type="slidenum">
              <a:rPr lang="fr-FR" smtClean="0"/>
              <a:t>‹N°›</a:t>
            </a:fld>
            <a:endParaRPr lang="fr-FR"/>
          </a:p>
        </p:txBody>
      </p:sp>
    </p:spTree>
    <p:extLst>
      <p:ext uri="{BB962C8B-B14F-4D97-AF65-F5344CB8AC3E}">
        <p14:creationId xmlns:p14="http://schemas.microsoft.com/office/powerpoint/2010/main" val="1396973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a:xfrm>
            <a:off x="76200" y="739775"/>
            <a:ext cx="6565900" cy="3694113"/>
          </a:xfrm>
          <a:ln/>
        </p:spPr>
      </p:sp>
      <p:sp>
        <p:nvSpPr>
          <p:cNvPr id="2253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p>
        </p:txBody>
      </p:sp>
    </p:spTree>
    <p:extLst>
      <p:ext uri="{BB962C8B-B14F-4D97-AF65-F5344CB8AC3E}">
        <p14:creationId xmlns:p14="http://schemas.microsoft.com/office/powerpoint/2010/main" val="2699856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2470"/>
            <a:ext cx="12192000" cy="6855530"/>
          </a:xfrm>
          <a:prstGeom prst="rect">
            <a:avLst/>
          </a:prstGeom>
        </p:spPr>
      </p:pic>
      <p:sp>
        <p:nvSpPr>
          <p:cNvPr id="3" name="Holder 3"/>
          <p:cNvSpPr>
            <a:spLocks noGrp="1"/>
          </p:cNvSpPr>
          <p:nvPr>
            <p:ph type="body" idx="1"/>
          </p:nvPr>
        </p:nvSpPr>
        <p:spPr>
          <a:xfrm>
            <a:off x="3326232" y="4519187"/>
            <a:ext cx="5615825" cy="855958"/>
          </a:xfrm>
          <a:solidFill>
            <a:schemeClr val="bg1">
              <a:alpha val="83000"/>
            </a:schemeClr>
          </a:solidFill>
        </p:spPr>
        <p:txBody>
          <a:bodyPr lIns="0" tIns="0" rIns="0" bIns="360000"/>
          <a:lstStyle>
            <a:lvl1pPr algn="ctr">
              <a:spcAft>
                <a:spcPts val="1200"/>
              </a:spcAft>
              <a:defRPr sz="3200" b="0" i="0">
                <a:solidFill>
                  <a:srgbClr val="595959"/>
                </a:solidFill>
                <a:latin typeface="Calibri"/>
                <a:cs typeface="Calibri"/>
              </a:defRPr>
            </a:lvl1pPr>
          </a:lstStyle>
          <a:p>
            <a:endParaRPr/>
          </a:p>
        </p:txBody>
      </p:sp>
      <p:sp>
        <p:nvSpPr>
          <p:cNvPr id="20" name="object 9">
            <a:extLst>
              <a:ext uri="{FF2B5EF4-FFF2-40B4-BE49-F238E27FC236}">
                <a16:creationId xmlns:a16="http://schemas.microsoft.com/office/drawing/2014/main" id="{1091BA52-7ECE-4BBF-9EDD-F1E0194D42A3}"/>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F8BC00"/>
          </a:solidFill>
          <a:ln>
            <a:solidFill>
              <a:srgbClr val="F8BC00"/>
            </a:solidFill>
          </a:ln>
        </p:spPr>
        <p:txBody>
          <a:bodyPr wrap="square" lIns="0" tIns="0" rIns="0" bIns="0" rtlCol="0"/>
          <a:lstStyle/>
          <a:p>
            <a:endParaRPr/>
          </a:p>
        </p:txBody>
      </p:sp>
      <p:sp>
        <p:nvSpPr>
          <p:cNvPr id="21" name="Espace réservé du texte 20">
            <a:extLst>
              <a:ext uri="{FF2B5EF4-FFF2-40B4-BE49-F238E27FC236}">
                <a16:creationId xmlns:a16="http://schemas.microsoft.com/office/drawing/2014/main" id="{76D956E6-9FD6-4D07-8706-71EAE4109572}"/>
              </a:ext>
            </a:extLst>
          </p:cNvPr>
          <p:cNvSpPr>
            <a:spLocks noGrp="1"/>
          </p:cNvSpPr>
          <p:nvPr>
            <p:ph type="body" sz="quarter" idx="10"/>
          </p:nvPr>
        </p:nvSpPr>
        <p:spPr>
          <a:xfrm>
            <a:off x="3327208" y="1939332"/>
            <a:ext cx="5615825" cy="2394841"/>
          </a:xfrm>
          <a:solidFill>
            <a:schemeClr val="bg1">
              <a:alpha val="83000"/>
            </a:schemeClr>
          </a:solidFill>
        </p:spPr>
        <p:txBody>
          <a:bodyPr tIns="360000"/>
          <a:lstStyle>
            <a:lvl1pPr algn="ctr">
              <a:spcBef>
                <a:spcPts val="1200"/>
              </a:spcBef>
              <a:spcAft>
                <a:spcPts val="0"/>
              </a:spcAft>
              <a:defRPr sz="4400">
                <a:solidFill>
                  <a:srgbClr val="007388"/>
                </a:solidFill>
              </a:defRPr>
            </a:lvl1pPr>
          </a:lstStyle>
          <a:p>
            <a:pPr lvl="0"/>
            <a:r>
              <a:rPr lang="fr-FR"/>
              <a:t>Cliquez pour modifier les styles du texte du masque</a:t>
            </a:r>
          </a:p>
        </p:txBody>
      </p:sp>
      <p:pic>
        <p:nvPicPr>
          <p:cNvPr id="22" name="object 21">
            <a:extLst>
              <a:ext uri="{FF2B5EF4-FFF2-40B4-BE49-F238E27FC236}">
                <a16:creationId xmlns:a16="http://schemas.microsoft.com/office/drawing/2014/main" id="{078E8131-C496-488E-B194-A5292598CE84}"/>
              </a:ext>
            </a:extLst>
          </p:cNvPr>
          <p:cNvPicPr/>
          <p:nvPr userDrawn="1"/>
        </p:nvPicPr>
        <p:blipFill>
          <a:blip r:embed="rId3" cstate="print"/>
          <a:stretch>
            <a:fillRect/>
          </a:stretch>
        </p:blipFill>
        <p:spPr>
          <a:xfrm>
            <a:off x="276551" y="6006196"/>
            <a:ext cx="672795" cy="639369"/>
          </a:xfrm>
          <a:prstGeom prst="rect">
            <a:avLst/>
          </a:prstGeom>
        </p:spPr>
      </p:pic>
    </p:spTree>
    <p:extLst>
      <p:ext uri="{BB962C8B-B14F-4D97-AF65-F5344CB8AC3E}">
        <p14:creationId xmlns:p14="http://schemas.microsoft.com/office/powerpoint/2010/main" val="65365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sp>
        <p:nvSpPr>
          <p:cNvPr id="19" name="Espace réservé du texte 18">
            <a:extLst>
              <a:ext uri="{FF2B5EF4-FFF2-40B4-BE49-F238E27FC236}">
                <a16:creationId xmlns:a16="http://schemas.microsoft.com/office/drawing/2014/main" id="{10224D34-2D9B-4CAD-A8B9-80AC299411DD}"/>
              </a:ext>
            </a:extLst>
          </p:cNvPr>
          <p:cNvSpPr>
            <a:spLocks noGrp="1"/>
          </p:cNvSpPr>
          <p:nvPr>
            <p:ph type="body" sz="quarter" idx="10"/>
          </p:nvPr>
        </p:nvSpPr>
        <p:spPr>
          <a:xfrm rot="16200000">
            <a:off x="-1317192" y="3807021"/>
            <a:ext cx="3532909" cy="615553"/>
          </a:xfrm>
        </p:spPr>
        <p:txBody>
          <a:bodyPr/>
          <a:lstStyle>
            <a:lvl1pPr>
              <a:defRPr sz="2000" baseline="0">
                <a:solidFill>
                  <a:schemeClr val="bg1"/>
                </a:solidFill>
              </a:defRPr>
            </a:lvl1pPr>
          </a:lstStyle>
          <a:p>
            <a:pPr lvl="0"/>
            <a:r>
              <a:rPr lang="fr-FR"/>
              <a:t>Cliquez pour modifier les styles du texte du masque</a:t>
            </a:r>
          </a:p>
        </p:txBody>
      </p:sp>
      <p:sp>
        <p:nvSpPr>
          <p:cNvPr id="21" name="Espace réservé du texte 20">
            <a:extLst>
              <a:ext uri="{FF2B5EF4-FFF2-40B4-BE49-F238E27FC236}">
                <a16:creationId xmlns:a16="http://schemas.microsoft.com/office/drawing/2014/main" id="{30EF78A4-5D7F-4C9E-B2A4-EAFD8B0507B9}"/>
              </a:ext>
            </a:extLst>
          </p:cNvPr>
          <p:cNvSpPr>
            <a:spLocks noGrp="1"/>
          </p:cNvSpPr>
          <p:nvPr>
            <p:ph type="body" sz="quarter" idx="11" hasCustomPrompt="1"/>
          </p:nvPr>
        </p:nvSpPr>
        <p:spPr>
          <a:xfrm>
            <a:off x="1376380" y="1372663"/>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3" name="Espace réservé du texte 22">
            <a:extLst>
              <a:ext uri="{FF2B5EF4-FFF2-40B4-BE49-F238E27FC236}">
                <a16:creationId xmlns:a16="http://schemas.microsoft.com/office/drawing/2014/main" id="{212E6C19-0904-4B5C-A660-158324E2EC7F}"/>
              </a:ext>
            </a:extLst>
          </p:cNvPr>
          <p:cNvSpPr>
            <a:spLocks noGrp="1"/>
          </p:cNvSpPr>
          <p:nvPr>
            <p:ph type="body" sz="quarter" idx="12"/>
          </p:nvPr>
        </p:nvSpPr>
        <p:spPr>
          <a:xfrm>
            <a:off x="1379795" y="2142527"/>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25" name="Espace réservé du texte 20">
            <a:extLst>
              <a:ext uri="{FF2B5EF4-FFF2-40B4-BE49-F238E27FC236}">
                <a16:creationId xmlns:a16="http://schemas.microsoft.com/office/drawing/2014/main" id="{1F334171-54EA-4925-B686-CE2AD3946E56}"/>
              </a:ext>
            </a:extLst>
          </p:cNvPr>
          <p:cNvSpPr>
            <a:spLocks noGrp="1"/>
          </p:cNvSpPr>
          <p:nvPr>
            <p:ph type="body" sz="quarter" idx="14" hasCustomPrompt="1"/>
          </p:nvPr>
        </p:nvSpPr>
        <p:spPr>
          <a:xfrm>
            <a:off x="1376380" y="4165440"/>
            <a:ext cx="3919101" cy="615553"/>
          </a:xfrm>
          <a:solidFill>
            <a:srgbClr val="F8BC00"/>
          </a:solidFill>
        </p:spPr>
        <p:txBody>
          <a:bodyPr/>
          <a:lstStyle>
            <a:lvl1pPr>
              <a:defRPr sz="2000">
                <a:solidFill>
                  <a:schemeClr val="bg1"/>
                </a:solidFill>
              </a:defRPr>
            </a:lvl1pPr>
          </a:lstStyle>
          <a:p>
            <a:pPr lvl="0"/>
            <a:r>
              <a:rPr lang="fr-FR"/>
              <a:t>  Cliquez pour modifier les styles du texte du masque</a:t>
            </a:r>
          </a:p>
        </p:txBody>
      </p:sp>
      <p:sp>
        <p:nvSpPr>
          <p:cNvPr id="27" name="Espace réservé du texte 26">
            <a:extLst>
              <a:ext uri="{FF2B5EF4-FFF2-40B4-BE49-F238E27FC236}">
                <a16:creationId xmlns:a16="http://schemas.microsoft.com/office/drawing/2014/main" id="{69FFECAC-4C7F-4BDF-82F7-85DDDD3E2131}"/>
              </a:ext>
            </a:extLst>
          </p:cNvPr>
          <p:cNvSpPr>
            <a:spLocks noGrp="1"/>
          </p:cNvSpPr>
          <p:nvPr>
            <p:ph type="body" sz="quarter" idx="15"/>
          </p:nvPr>
        </p:nvSpPr>
        <p:spPr>
          <a:xfrm>
            <a:off x="1376380" y="2538220"/>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8" name="Espace réservé du texte 26">
            <a:extLst>
              <a:ext uri="{FF2B5EF4-FFF2-40B4-BE49-F238E27FC236}">
                <a16:creationId xmlns:a16="http://schemas.microsoft.com/office/drawing/2014/main" id="{E1B4ED09-3001-4796-8978-7ECED2938B86}"/>
              </a:ext>
            </a:extLst>
          </p:cNvPr>
          <p:cNvSpPr>
            <a:spLocks noGrp="1"/>
          </p:cNvSpPr>
          <p:nvPr>
            <p:ph type="body" sz="quarter" idx="16"/>
          </p:nvPr>
        </p:nvSpPr>
        <p:spPr>
          <a:xfrm>
            <a:off x="1376379" y="5132685"/>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29" name="Espace réservé du texte 22">
            <a:extLst>
              <a:ext uri="{FF2B5EF4-FFF2-40B4-BE49-F238E27FC236}">
                <a16:creationId xmlns:a16="http://schemas.microsoft.com/office/drawing/2014/main" id="{3202C1BB-624F-450E-B2DB-EEF38D2CA1DC}"/>
              </a:ext>
            </a:extLst>
          </p:cNvPr>
          <p:cNvSpPr>
            <a:spLocks noGrp="1"/>
          </p:cNvSpPr>
          <p:nvPr>
            <p:ph type="body" sz="quarter" idx="17"/>
          </p:nvPr>
        </p:nvSpPr>
        <p:spPr>
          <a:xfrm>
            <a:off x="1376379" y="4804278"/>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
        <p:nvSpPr>
          <p:cNvPr id="30" name="Espace réservé du texte 26">
            <a:extLst>
              <a:ext uri="{FF2B5EF4-FFF2-40B4-BE49-F238E27FC236}">
                <a16:creationId xmlns:a16="http://schemas.microsoft.com/office/drawing/2014/main" id="{55A38F0B-DAE1-4A57-A664-B3344DB9F965}"/>
              </a:ext>
            </a:extLst>
          </p:cNvPr>
          <p:cNvSpPr>
            <a:spLocks noGrp="1"/>
          </p:cNvSpPr>
          <p:nvPr>
            <p:ph type="body" sz="quarter" idx="18"/>
          </p:nvPr>
        </p:nvSpPr>
        <p:spPr>
          <a:xfrm>
            <a:off x="1398155" y="3315608"/>
            <a:ext cx="6696075" cy="246221"/>
          </a:xfrm>
        </p:spPr>
        <p:txBody>
          <a:bodyPr/>
          <a:lstStyle>
            <a:lvl1pPr indent="-285750">
              <a:buClr>
                <a:srgbClr val="007388"/>
              </a:buClr>
              <a:buFont typeface="Wingdings" panose="05000000000000000000" pitchFamily="2" charset="2"/>
              <a:buChar char="§"/>
              <a:defRPr lang="fr-FR" sz="1600" dirty="0" smtClean="0">
                <a:solidFill>
                  <a:srgbClr val="595959"/>
                </a:solidFill>
                <a:latin typeface="+mn-lt"/>
                <a:ea typeface="+mn-ea"/>
                <a:cs typeface="+mn-cs"/>
              </a:defRPr>
            </a:lvl1pPr>
          </a:lstStyle>
          <a:p>
            <a:pPr lvl="0"/>
            <a:r>
              <a:rPr lang="fr-FR"/>
              <a:t>Cliquez pour modifier les styles du texte du masque</a:t>
            </a:r>
          </a:p>
        </p:txBody>
      </p:sp>
      <p:sp>
        <p:nvSpPr>
          <p:cNvPr id="31" name="Espace réservé du texte 22">
            <a:extLst>
              <a:ext uri="{FF2B5EF4-FFF2-40B4-BE49-F238E27FC236}">
                <a16:creationId xmlns:a16="http://schemas.microsoft.com/office/drawing/2014/main" id="{07278918-1ED3-4DF9-A534-FDE2FF75A4B6}"/>
              </a:ext>
            </a:extLst>
          </p:cNvPr>
          <p:cNvSpPr>
            <a:spLocks noGrp="1"/>
          </p:cNvSpPr>
          <p:nvPr>
            <p:ph type="body" sz="quarter" idx="19"/>
          </p:nvPr>
        </p:nvSpPr>
        <p:spPr>
          <a:xfrm>
            <a:off x="1398155" y="2987201"/>
            <a:ext cx="6813550" cy="276999"/>
          </a:xfrm>
        </p:spPr>
        <p:txBody>
          <a:bodyPr/>
          <a:lstStyle>
            <a:lvl1pPr>
              <a:defRPr sz="1800" b="1">
                <a:solidFill>
                  <a:srgbClr val="007388"/>
                </a:solidFill>
              </a:defRPr>
            </a:lvl1pPr>
            <a:lvl2pPr marL="894603" indent="-285750">
              <a:buClr>
                <a:srgbClr val="007388"/>
              </a:buClr>
              <a:buFont typeface="Wingdings" panose="05000000000000000000" pitchFamily="2" charset="2"/>
              <a:buChar char="§"/>
              <a:defRPr sz="1600">
                <a:solidFill>
                  <a:srgbClr val="595959"/>
                </a:solidFill>
              </a:defRPr>
            </a:lvl2pPr>
            <a:lvl3pPr marL="1503456" indent="-285750">
              <a:buClr>
                <a:srgbClr val="007388"/>
              </a:buClr>
              <a:buFont typeface="Wingdings" panose="05000000000000000000" pitchFamily="2" charset="2"/>
              <a:buChar char="§"/>
              <a:defRPr sz="1600">
                <a:solidFill>
                  <a:srgbClr val="595959"/>
                </a:solidFill>
              </a:defRPr>
            </a:lvl3pPr>
          </a:lstStyle>
          <a:p>
            <a:pPr lvl="0"/>
            <a:r>
              <a:rPr lang="fr-FR"/>
              <a:t>Cliquez pour modifier les styles du texte du masque</a:t>
            </a:r>
          </a:p>
        </p:txBody>
      </p:sp>
    </p:spTree>
    <p:extLst>
      <p:ext uri="{BB962C8B-B14F-4D97-AF65-F5344CB8AC3E}">
        <p14:creationId xmlns:p14="http://schemas.microsoft.com/office/powerpoint/2010/main" val="4189819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id="{E45C295E-926D-44EB-8E73-12D9BBA0BF40}"/>
              </a:ext>
            </a:extLst>
          </p:cNvPr>
          <p:cNvSpPr/>
          <p:nvPr userDrawn="1"/>
        </p:nvSpPr>
        <p:spPr>
          <a:xfrm>
            <a:off x="0" y="0"/>
            <a:ext cx="1225899" cy="6858000"/>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endParaRPr/>
          </a:p>
        </p:txBody>
      </p:sp>
      <p:sp>
        <p:nvSpPr>
          <p:cNvPr id="7" name="object 20">
            <a:extLst>
              <a:ext uri="{FF2B5EF4-FFF2-40B4-BE49-F238E27FC236}">
                <a16:creationId xmlns:a16="http://schemas.microsoft.com/office/drawing/2014/main" id="{1D7B808B-5FCD-42E4-8DF2-1A03FE145155}"/>
              </a:ext>
            </a:extLst>
          </p:cNvPr>
          <p:cNvSpPr txBox="1">
            <a:spLocks noGrp="1"/>
          </p:cNvSpPr>
          <p:nvPr>
            <p:ph type="title"/>
          </p:nvPr>
        </p:nvSpPr>
        <p:spPr>
          <a:xfrm>
            <a:off x="209993" y="621250"/>
            <a:ext cx="4224548" cy="437940"/>
          </a:xfrm>
          <a:prstGeom prst="rect">
            <a:avLst/>
          </a:prstGeom>
          <a:solidFill>
            <a:srgbClr val="007489"/>
          </a:solidFill>
        </p:spPr>
        <p:txBody>
          <a:bodyPr vert="horz" wrap="square" lIns="0" tIns="22225" rIns="0" bIns="0" rtlCol="0">
            <a:spAutoFit/>
          </a:bodyPr>
          <a:lstStyle>
            <a:lvl1pPr algn="ctr">
              <a:defRPr cap="small" baseline="0">
                <a:solidFill>
                  <a:schemeClr val="bg1"/>
                </a:solidFill>
              </a:defRPr>
            </a:lvl1pPr>
          </a:lstStyle>
          <a:p>
            <a:pPr marL="1000125">
              <a:lnSpc>
                <a:spcPct val="100000"/>
              </a:lnSpc>
              <a:spcBef>
                <a:spcPts val="175"/>
              </a:spcBef>
            </a:pPr>
            <a:endParaRPr sz="2700"/>
          </a:p>
        </p:txBody>
      </p:sp>
      <p:pic>
        <p:nvPicPr>
          <p:cNvPr id="8" name="object 21">
            <a:extLst>
              <a:ext uri="{FF2B5EF4-FFF2-40B4-BE49-F238E27FC236}">
                <a16:creationId xmlns:a16="http://schemas.microsoft.com/office/drawing/2014/main" id="{9899BD0B-DCD8-417E-852D-40A363EF04E5}"/>
              </a:ext>
            </a:extLst>
          </p:cNvPr>
          <p:cNvPicPr/>
          <p:nvPr userDrawn="1"/>
        </p:nvPicPr>
        <p:blipFill>
          <a:blip r:embed="rId2" cstate="print"/>
          <a:stretch>
            <a:fillRect/>
          </a:stretch>
        </p:blipFill>
        <p:spPr>
          <a:xfrm>
            <a:off x="276551" y="6006196"/>
            <a:ext cx="672795" cy="639369"/>
          </a:xfrm>
          <a:prstGeom prst="rect">
            <a:avLst/>
          </a:prstGeom>
        </p:spPr>
      </p:pic>
      <p:grpSp>
        <p:nvGrpSpPr>
          <p:cNvPr id="5" name="Groupe 4">
            <a:extLst>
              <a:ext uri="{FF2B5EF4-FFF2-40B4-BE49-F238E27FC236}">
                <a16:creationId xmlns:a16="http://schemas.microsoft.com/office/drawing/2014/main" id="{BD11531E-7333-45ED-AC63-FC6A335B5819}"/>
              </a:ext>
            </a:extLst>
          </p:cNvPr>
          <p:cNvGrpSpPr/>
          <p:nvPr userDrawn="1"/>
        </p:nvGrpSpPr>
        <p:grpSpPr>
          <a:xfrm>
            <a:off x="2515530" y="1363708"/>
            <a:ext cx="4850786" cy="4507002"/>
            <a:chOff x="2515530" y="1363708"/>
            <a:chExt cx="4850786" cy="4507002"/>
          </a:xfrm>
        </p:grpSpPr>
        <p:sp>
          <p:nvSpPr>
            <p:cNvPr id="9" name="Espace réservé du texte 3">
              <a:extLst>
                <a:ext uri="{FF2B5EF4-FFF2-40B4-BE49-F238E27FC236}">
                  <a16:creationId xmlns:a16="http://schemas.microsoft.com/office/drawing/2014/main" id="{247C1F65-7F9E-48AC-A896-D43799590776}"/>
                </a:ext>
              </a:extLst>
            </p:cNvPr>
            <p:cNvSpPr txBox="1">
              <a:spLocks/>
            </p:cNvSpPr>
            <p:nvPr/>
          </p:nvSpPr>
          <p:spPr>
            <a:xfrm>
              <a:off x="2757819" y="3543890"/>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xxx</a:t>
              </a:r>
            </a:p>
            <a:p>
              <a:pPr marL="77787" marR="0" lvl="2" indent="0" algn="just" defTabSz="914400" rtl="0" eaLnBrk="1" fontAlgn="auto" latinLnBrk="0" hangingPunct="1">
                <a:lnSpc>
                  <a:spcPct val="100000"/>
                </a:lnSpc>
                <a:spcBef>
                  <a:spcPts val="0"/>
                </a:spcBef>
                <a:spcAft>
                  <a:spcPts val="0"/>
                </a:spcAft>
                <a:buClrTx/>
                <a:buSzTx/>
                <a:buFontTx/>
                <a:buNone/>
                <a:tabLst/>
                <a:defRPr/>
              </a:pPr>
              <a:r>
                <a:rPr lang="fr-FR" sz="2000" b="1">
                  <a:solidFill>
                    <a:srgbClr val="6F6F6F"/>
                  </a:solidFill>
                  <a:highlight>
                    <a:srgbClr val="FCD240"/>
                  </a:highlight>
                  <a:latin typeface="Arial" panose="020B0604020202020204" pitchFamily="34" charset="0"/>
                  <a:ea typeface="SimSun" panose="02010600030101010101" pitchFamily="2" charset="-122"/>
                  <a:cs typeface="Arial"/>
                </a:rPr>
                <a:t>	</a:t>
              </a:r>
            </a:p>
          </p:txBody>
        </p:sp>
        <p:grpSp>
          <p:nvGrpSpPr>
            <p:cNvPr id="10" name="Groupe 9">
              <a:extLst>
                <a:ext uri="{FF2B5EF4-FFF2-40B4-BE49-F238E27FC236}">
                  <a16:creationId xmlns:a16="http://schemas.microsoft.com/office/drawing/2014/main" id="{F72D55B1-1812-4FEF-A8DD-3FFF455D1336}"/>
                </a:ext>
              </a:extLst>
            </p:cNvPr>
            <p:cNvGrpSpPr/>
            <p:nvPr/>
          </p:nvGrpSpPr>
          <p:grpSpPr>
            <a:xfrm>
              <a:off x="2542479" y="1363708"/>
              <a:ext cx="4823837" cy="2326820"/>
              <a:chOff x="2542479" y="1363708"/>
              <a:chExt cx="4823837" cy="2326820"/>
            </a:xfrm>
          </p:grpSpPr>
          <p:sp>
            <p:nvSpPr>
              <p:cNvPr id="14" name="Espace réservé du texte 3">
                <a:extLst>
                  <a:ext uri="{FF2B5EF4-FFF2-40B4-BE49-F238E27FC236}">
                    <a16:creationId xmlns:a16="http://schemas.microsoft.com/office/drawing/2014/main" id="{56B22176-4E2F-45B3-8CD5-96AAA19D0036}"/>
                  </a:ext>
                </a:extLst>
              </p:cNvPr>
              <p:cNvSpPr txBox="1">
                <a:spLocks/>
              </p:cNvSpPr>
              <p:nvPr/>
            </p:nvSpPr>
            <p:spPr>
              <a:xfrm>
                <a:off x="2854641" y="1363708"/>
                <a:ext cx="4511675" cy="2326820"/>
              </a:xfrm>
              <a:prstGeom prst="rect">
                <a:avLst/>
              </a:prstGeom>
              <a:solidFill>
                <a:schemeClr val="bg1"/>
              </a:solidFill>
            </p:spPr>
            <p:txBody>
              <a:bodyPr/>
              <a:lstStyle>
                <a:lvl1pPr marL="0" indent="0">
                  <a:buClr>
                    <a:srgbClr val="007388"/>
                  </a:buClr>
                  <a:buFont typeface="Calibri" panose="020F0502020204030204" pitchFamily="34" charset="0"/>
                  <a:buNone/>
                  <a:defRPr sz="2000" baseline="0">
                    <a:solidFill>
                      <a:srgbClr val="595959"/>
                    </a:solidFill>
                    <a:highlight>
                      <a:srgbClr val="FCD240"/>
                    </a:highlight>
                    <a:latin typeface="Calibri" panose="020F0502020204030204" pitchFamily="34" charset="0"/>
                    <a:ea typeface="+mn-ea"/>
                    <a:cs typeface="+mn-cs"/>
                  </a:defRPr>
                </a:lvl1pPr>
                <a:lvl2pPr marL="647700" indent="-285750">
                  <a:buClr>
                    <a:srgbClr val="007388"/>
                  </a:buClr>
                  <a:buFont typeface="Wingdings" panose="05000000000000000000" pitchFamily="2" charset="2"/>
                  <a:buChar char="§"/>
                  <a:tabLst>
                    <a:tab pos="361950" algn="l"/>
                  </a:tabLst>
                  <a:defRPr baseline="0">
                    <a:solidFill>
                      <a:srgbClr val="5A5A5A"/>
                    </a:solidFill>
                    <a:latin typeface="Calibri" panose="020F0502020204030204" pitchFamily="34" charset="0"/>
                    <a:ea typeface="+mn-ea"/>
                    <a:cs typeface="+mn-cs"/>
                  </a:defRPr>
                </a:lvl2pPr>
                <a:lvl3pPr marL="828675" indent="-285750">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3pPr>
                <a:lvl4pPr marL="998538" indent="-285750" defTabSz="357188">
                  <a:buClr>
                    <a:srgbClr val="007388"/>
                  </a:buClr>
                  <a:buFont typeface="Wingdings" panose="05000000000000000000" pitchFamily="2" charset="2"/>
                  <a:buChar char="§"/>
                  <a:defRPr baseline="0">
                    <a:solidFill>
                      <a:srgbClr val="5A5A5A"/>
                    </a:solidFill>
                    <a:latin typeface="Calibri" panose="020F0502020204030204" pitchFamily="34" charset="0"/>
                    <a:ea typeface="+mn-ea"/>
                    <a:cs typeface="+mn-cs"/>
                  </a:defRPr>
                </a:lvl4pPr>
                <a:lvl5pPr marL="893763" indent="0">
                  <a:defRPr baseline="0">
                    <a:solidFill>
                      <a:srgbClr val="5A5A5A"/>
                    </a:solidFill>
                    <a:latin typeface="Calibri" panose="020F0502020204030204" pitchFamily="34" charset="0"/>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endParaRPr lang="fr-FR" kern="0" dirty="0"/>
              </a:p>
              <a:p>
                <a:pPr marL="92075" marR="0" lvl="0" indent="-92075" algn="just" defTabSz="945908" rtl="0" eaLnBrk="0" fontAlgn="base" latinLnBrk="0" hangingPunct="0">
                  <a:lnSpc>
                    <a:spcPct val="100000"/>
                  </a:lnSpc>
                  <a:spcBef>
                    <a:spcPct val="0"/>
                  </a:spcBef>
                  <a:spcAft>
                    <a:spcPct val="0"/>
                  </a:spcAft>
                  <a:buClrTx/>
                  <a:buSzTx/>
                  <a:buFontTx/>
                  <a:buNone/>
                  <a:tabLst/>
                  <a:defRPr/>
                </a:pPr>
                <a:r>
                  <a:rPr kumimoji="0" lang="fr-FR" sz="2000" b="1" i="0" u="none" strike="noStrike" kern="1200" cap="none" spc="0" normalizeH="0" baseline="0" noProof="0" dirty="0">
                    <a:ln>
                      <a:noFill/>
                    </a:ln>
                    <a:solidFill>
                      <a:srgbClr val="6F6F6F"/>
                    </a:solidFill>
                    <a:effectLst/>
                    <a:uLnTx/>
                    <a:uFillTx/>
                    <a:latin typeface="Arial" panose="020B0604020202020204" pitchFamily="34" charset="0"/>
                    <a:ea typeface="SimSun" panose="02010600030101010101" pitchFamily="2" charset="-122"/>
                    <a:cs typeface="Arial"/>
                  </a:rPr>
                  <a:t>  xxx</a:t>
                </a:r>
              </a:p>
              <a:p>
                <a:pPr lvl="1"/>
                <a:r>
                  <a:rPr lang="fr-FR" kern="0" dirty="0"/>
                  <a:t>xxx</a:t>
                </a:r>
              </a:p>
            </p:txBody>
          </p:sp>
          <p:grpSp>
            <p:nvGrpSpPr>
              <p:cNvPr id="15" name="Groupe 14">
                <a:extLst>
                  <a:ext uri="{FF2B5EF4-FFF2-40B4-BE49-F238E27FC236}">
                    <a16:creationId xmlns:a16="http://schemas.microsoft.com/office/drawing/2014/main" id="{6F943437-0724-43F2-88B6-E399BF85884B}"/>
                  </a:ext>
                </a:extLst>
              </p:cNvPr>
              <p:cNvGrpSpPr/>
              <p:nvPr/>
            </p:nvGrpSpPr>
            <p:grpSpPr>
              <a:xfrm>
                <a:off x="2542479" y="1638704"/>
                <a:ext cx="462774" cy="461665"/>
                <a:chOff x="2542479" y="1014761"/>
                <a:chExt cx="462774" cy="461665"/>
              </a:xfrm>
            </p:grpSpPr>
            <p:sp>
              <p:nvSpPr>
                <p:cNvPr id="16" name="object 13">
                  <a:extLst>
                    <a:ext uri="{FF2B5EF4-FFF2-40B4-BE49-F238E27FC236}">
                      <a16:creationId xmlns:a16="http://schemas.microsoft.com/office/drawing/2014/main" id="{45D58F77-4D0C-4FC3-BC47-559DF038C21A}"/>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7" name="ZoneTexte 16">
                  <a:extLst>
                    <a:ext uri="{FF2B5EF4-FFF2-40B4-BE49-F238E27FC236}">
                      <a16:creationId xmlns:a16="http://schemas.microsoft.com/office/drawing/2014/main" id="{D2318DE1-4246-423E-B432-A84B9CE44319}"/>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1</a:t>
                  </a:r>
                </a:p>
              </p:txBody>
            </p:sp>
          </p:grpSp>
        </p:grpSp>
        <p:grpSp>
          <p:nvGrpSpPr>
            <p:cNvPr id="11" name="Groupe 10">
              <a:extLst>
                <a:ext uri="{FF2B5EF4-FFF2-40B4-BE49-F238E27FC236}">
                  <a16:creationId xmlns:a16="http://schemas.microsoft.com/office/drawing/2014/main" id="{C65D1288-48C5-417C-BEF9-B63196ECD68F}"/>
                </a:ext>
              </a:extLst>
            </p:cNvPr>
            <p:cNvGrpSpPr/>
            <p:nvPr/>
          </p:nvGrpSpPr>
          <p:grpSpPr>
            <a:xfrm>
              <a:off x="2515530" y="3822110"/>
              <a:ext cx="462774" cy="461665"/>
              <a:chOff x="2542479" y="1014761"/>
              <a:chExt cx="462774" cy="461665"/>
            </a:xfrm>
          </p:grpSpPr>
          <p:sp>
            <p:nvSpPr>
              <p:cNvPr id="12" name="object 13">
                <a:extLst>
                  <a:ext uri="{FF2B5EF4-FFF2-40B4-BE49-F238E27FC236}">
                    <a16:creationId xmlns:a16="http://schemas.microsoft.com/office/drawing/2014/main" id="{717F8CE7-2DC3-4595-A9DB-DC2E7C9D51DF}"/>
                  </a:ext>
                </a:extLst>
              </p:cNvPr>
              <p:cNvSpPr/>
              <p:nvPr/>
            </p:nvSpPr>
            <p:spPr>
              <a:xfrm>
                <a:off x="2542479" y="1030568"/>
                <a:ext cx="462774" cy="432472"/>
              </a:xfrm>
              <a:custGeom>
                <a:avLst/>
                <a:gdLst/>
                <a:ahLst/>
                <a:cxnLst/>
                <a:rect l="l" t="t" r="r" b="b"/>
                <a:pathLst>
                  <a:path w="270509" h="270509">
                    <a:moveTo>
                      <a:pt x="135000" y="0"/>
                    </a:moveTo>
                    <a:lnTo>
                      <a:pt x="92329" y="6883"/>
                    </a:lnTo>
                    <a:lnTo>
                      <a:pt x="55269" y="26050"/>
                    </a:lnTo>
                    <a:lnTo>
                      <a:pt x="26046" y="55275"/>
                    </a:lnTo>
                    <a:lnTo>
                      <a:pt x="6882" y="92334"/>
                    </a:lnTo>
                    <a:lnTo>
                      <a:pt x="0" y="135000"/>
                    </a:lnTo>
                    <a:lnTo>
                      <a:pt x="6882" y="177672"/>
                    </a:lnTo>
                    <a:lnTo>
                      <a:pt x="26046" y="214732"/>
                    </a:lnTo>
                    <a:lnTo>
                      <a:pt x="55269" y="243955"/>
                    </a:lnTo>
                    <a:lnTo>
                      <a:pt x="92329" y="263119"/>
                    </a:lnTo>
                    <a:lnTo>
                      <a:pt x="135000" y="270001"/>
                    </a:lnTo>
                    <a:lnTo>
                      <a:pt x="177672" y="263119"/>
                    </a:lnTo>
                    <a:lnTo>
                      <a:pt x="214732" y="243955"/>
                    </a:lnTo>
                    <a:lnTo>
                      <a:pt x="243955" y="214732"/>
                    </a:lnTo>
                    <a:lnTo>
                      <a:pt x="263119" y="177672"/>
                    </a:lnTo>
                    <a:lnTo>
                      <a:pt x="270002" y="135000"/>
                    </a:lnTo>
                    <a:lnTo>
                      <a:pt x="263119" y="92334"/>
                    </a:lnTo>
                    <a:lnTo>
                      <a:pt x="243955" y="55275"/>
                    </a:lnTo>
                    <a:lnTo>
                      <a:pt x="214732" y="26050"/>
                    </a:lnTo>
                    <a:lnTo>
                      <a:pt x="177672" y="6883"/>
                    </a:lnTo>
                    <a:lnTo>
                      <a:pt x="135000" y="0"/>
                    </a:lnTo>
                    <a:close/>
                  </a:path>
                </a:pathLst>
              </a:custGeom>
              <a:solidFill>
                <a:srgbClr val="007489"/>
              </a:solidFill>
            </p:spPr>
            <p:txBody>
              <a:bodyPr wrap="square" lIns="0" tIns="0" rIns="0" bIns="0" rtlCol="0"/>
              <a:lstStyle/>
              <a:p>
                <a:endParaRPr/>
              </a:p>
            </p:txBody>
          </p:sp>
          <p:sp>
            <p:nvSpPr>
              <p:cNvPr id="13" name="ZoneTexte 12">
                <a:extLst>
                  <a:ext uri="{FF2B5EF4-FFF2-40B4-BE49-F238E27FC236}">
                    <a16:creationId xmlns:a16="http://schemas.microsoft.com/office/drawing/2014/main" id="{FE10F7FC-3115-43BE-909C-42F7E8C14201}"/>
                  </a:ext>
                </a:extLst>
              </p:cNvPr>
              <p:cNvSpPr txBox="1"/>
              <p:nvPr/>
            </p:nvSpPr>
            <p:spPr>
              <a:xfrm>
                <a:off x="2587083" y="1014761"/>
                <a:ext cx="418170" cy="461665"/>
              </a:xfrm>
              <a:prstGeom prst="rect">
                <a:avLst/>
              </a:prstGeom>
              <a:noFill/>
            </p:spPr>
            <p:txBody>
              <a:bodyPr wrap="square" rtlCol="0">
                <a:spAutoFit/>
              </a:bodyPr>
              <a:lstStyle/>
              <a:p>
                <a:pPr algn="l"/>
                <a:r>
                  <a:rPr lang="fr-FR" sz="2400" b="1">
                    <a:solidFill>
                      <a:schemeClr val="bg1"/>
                    </a:solidFill>
                  </a:rPr>
                  <a:t>X</a:t>
                </a:r>
              </a:p>
            </p:txBody>
          </p:sp>
        </p:grpSp>
      </p:grpSp>
    </p:spTree>
    <p:extLst>
      <p:ext uri="{BB962C8B-B14F-4D97-AF65-F5344CB8AC3E}">
        <p14:creationId xmlns:p14="http://schemas.microsoft.com/office/powerpoint/2010/main" val="3309734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userDrawn="1"/>
        </p:nvPicPr>
        <p:blipFill>
          <a:blip r:embed="rId2" cstate="print"/>
          <a:stretch>
            <a:fillRect/>
          </a:stretch>
        </p:blipFill>
        <p:spPr>
          <a:xfrm>
            <a:off x="0" y="1"/>
            <a:ext cx="12192000" cy="6855530"/>
          </a:xfrm>
          <a:prstGeom prst="rect">
            <a:avLst/>
          </a:prstGeom>
        </p:spPr>
      </p:pic>
      <p:sp>
        <p:nvSpPr>
          <p:cNvPr id="18" name="bg object 18"/>
          <p:cNvSpPr/>
          <p:nvPr/>
        </p:nvSpPr>
        <p:spPr>
          <a:xfrm>
            <a:off x="1295975" y="6623829"/>
            <a:ext cx="10880512" cy="16912"/>
          </a:xfrm>
          <a:custGeom>
            <a:avLst/>
            <a:gdLst/>
            <a:ahLst/>
            <a:cxnLst/>
            <a:rect l="l" t="t" r="r" b="b"/>
            <a:pathLst>
              <a:path w="8160384" h="12700">
                <a:moveTo>
                  <a:pt x="12700" y="6350"/>
                </a:moveTo>
                <a:lnTo>
                  <a:pt x="10845" y="1854"/>
                </a:lnTo>
                <a:lnTo>
                  <a:pt x="6350" y="0"/>
                </a:lnTo>
                <a:lnTo>
                  <a:pt x="1866" y="1854"/>
                </a:lnTo>
                <a:lnTo>
                  <a:pt x="0" y="6350"/>
                </a:lnTo>
                <a:lnTo>
                  <a:pt x="1866" y="10833"/>
                </a:lnTo>
                <a:lnTo>
                  <a:pt x="6350" y="12700"/>
                </a:lnTo>
                <a:lnTo>
                  <a:pt x="10845" y="10833"/>
                </a:lnTo>
                <a:lnTo>
                  <a:pt x="12700" y="6350"/>
                </a:lnTo>
                <a:close/>
              </a:path>
              <a:path w="8160384" h="12700">
                <a:moveTo>
                  <a:pt x="8160004" y="6350"/>
                </a:moveTo>
                <a:lnTo>
                  <a:pt x="8158150" y="1854"/>
                </a:lnTo>
                <a:lnTo>
                  <a:pt x="8153654" y="0"/>
                </a:lnTo>
                <a:lnTo>
                  <a:pt x="8149171" y="1854"/>
                </a:lnTo>
                <a:lnTo>
                  <a:pt x="8147304" y="6350"/>
                </a:lnTo>
                <a:lnTo>
                  <a:pt x="8149171" y="10833"/>
                </a:lnTo>
                <a:lnTo>
                  <a:pt x="8153654" y="12700"/>
                </a:lnTo>
                <a:lnTo>
                  <a:pt x="8158150" y="10833"/>
                </a:lnTo>
                <a:lnTo>
                  <a:pt x="8160004" y="635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19" name="bg object 19"/>
          <p:cNvSpPr/>
          <p:nvPr/>
        </p:nvSpPr>
        <p:spPr>
          <a:xfrm>
            <a:off x="1" y="0"/>
            <a:ext cx="1381759" cy="6856309"/>
          </a:xfrm>
          <a:custGeom>
            <a:avLst/>
            <a:gdLst/>
            <a:ahLst/>
            <a:cxnLst/>
            <a:rect l="l" t="t" r="r" b="b"/>
            <a:pathLst>
              <a:path w="1036319" h="5148580">
                <a:moveTo>
                  <a:pt x="540143" y="0"/>
                </a:moveTo>
                <a:lnTo>
                  <a:pt x="0" y="0"/>
                </a:lnTo>
                <a:lnTo>
                  <a:pt x="0" y="5148008"/>
                </a:lnTo>
                <a:lnTo>
                  <a:pt x="1035837" y="5148008"/>
                </a:lnTo>
                <a:lnTo>
                  <a:pt x="540143" y="0"/>
                </a:lnTo>
                <a:close/>
              </a:path>
            </a:pathLst>
          </a:custGeom>
          <a:solidFill>
            <a:srgbClr val="007489"/>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sp>
        <p:nvSpPr>
          <p:cNvPr id="20" name="bg object 20"/>
          <p:cNvSpPr/>
          <p:nvPr/>
        </p:nvSpPr>
        <p:spPr>
          <a:xfrm>
            <a:off x="8427971" y="1"/>
            <a:ext cx="3764280" cy="2749119"/>
          </a:xfrm>
          <a:custGeom>
            <a:avLst/>
            <a:gdLst/>
            <a:ahLst/>
            <a:cxnLst/>
            <a:rect l="l" t="t" r="r" b="b"/>
            <a:pathLst>
              <a:path w="2823209" h="2064385">
                <a:moveTo>
                  <a:pt x="2823021" y="0"/>
                </a:moveTo>
                <a:lnTo>
                  <a:pt x="0" y="0"/>
                </a:lnTo>
                <a:lnTo>
                  <a:pt x="1344450" y="1990642"/>
                </a:lnTo>
                <a:lnTo>
                  <a:pt x="1378301" y="2026973"/>
                </a:lnTo>
                <a:lnTo>
                  <a:pt x="1420907" y="2051653"/>
                </a:lnTo>
                <a:lnTo>
                  <a:pt x="1468636" y="2063761"/>
                </a:lnTo>
                <a:lnTo>
                  <a:pt x="1517856" y="2062375"/>
                </a:lnTo>
                <a:lnTo>
                  <a:pt x="1564935" y="2046573"/>
                </a:lnTo>
                <a:lnTo>
                  <a:pt x="2823021" y="1391648"/>
                </a:lnTo>
                <a:lnTo>
                  <a:pt x="2823021" y="0"/>
                </a:lnTo>
                <a:close/>
              </a:path>
            </a:pathLst>
          </a:custGeom>
          <a:solidFill>
            <a:srgbClr val="FFFFFF"/>
          </a:solidFill>
        </p:spPr>
        <p:txBody>
          <a:bodyPr wrap="square" lIns="0" tIns="0" rIns="0" bIns="0" rtlCol="0"/>
          <a:lstStyle/>
          <a:p>
            <a:pPr marL="0" marR="0" lvl="0" indent="0" algn="l" defTabSz="1217706" rtl="0" eaLnBrk="1" fontAlgn="auto" latinLnBrk="0" hangingPunct="1">
              <a:lnSpc>
                <a:spcPct val="100000"/>
              </a:lnSpc>
              <a:spcBef>
                <a:spcPts val="0"/>
              </a:spcBef>
              <a:spcAft>
                <a:spcPts val="0"/>
              </a:spcAft>
              <a:buClrTx/>
              <a:buSzTx/>
              <a:buFontTx/>
              <a:buNone/>
              <a:tabLst/>
              <a:defRPr/>
            </a:pPr>
            <a:endParaRPr kumimoji="0" sz="2397"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object 4">
            <a:extLst>
              <a:ext uri="{FF2B5EF4-FFF2-40B4-BE49-F238E27FC236}">
                <a16:creationId xmlns:a16="http://schemas.microsoft.com/office/drawing/2014/main" id="{D1D17D61-1CDE-4654-B239-2329063CB1E1}"/>
              </a:ext>
            </a:extLst>
          </p:cNvPr>
          <p:cNvGrpSpPr/>
          <p:nvPr userDrawn="1"/>
        </p:nvGrpSpPr>
        <p:grpSpPr>
          <a:xfrm>
            <a:off x="9555983" y="217258"/>
            <a:ext cx="2026418" cy="1732121"/>
            <a:chOff x="7163999" y="258000"/>
            <a:chExt cx="1685289" cy="1422400"/>
          </a:xfrm>
        </p:grpSpPr>
        <p:pic>
          <p:nvPicPr>
            <p:cNvPr id="12" name="object 5">
              <a:extLst>
                <a:ext uri="{FF2B5EF4-FFF2-40B4-BE49-F238E27FC236}">
                  <a16:creationId xmlns:a16="http://schemas.microsoft.com/office/drawing/2014/main" id="{1BA6DC3F-1D53-4733-880D-2C17781DBAF2}"/>
                </a:ext>
              </a:extLst>
            </p:cNvPr>
            <p:cNvPicPr/>
            <p:nvPr/>
          </p:nvPicPr>
          <p:blipFill>
            <a:blip r:embed="rId3" cstate="print"/>
            <a:stretch>
              <a:fillRect/>
            </a:stretch>
          </p:blipFill>
          <p:spPr>
            <a:xfrm>
              <a:off x="7163999" y="258000"/>
              <a:ext cx="1684934" cy="1421994"/>
            </a:xfrm>
            <a:prstGeom prst="rect">
              <a:avLst/>
            </a:prstGeom>
          </p:spPr>
        </p:pic>
        <p:sp>
          <p:nvSpPr>
            <p:cNvPr id="13" name="object 6">
              <a:extLst>
                <a:ext uri="{FF2B5EF4-FFF2-40B4-BE49-F238E27FC236}">
                  <a16:creationId xmlns:a16="http://schemas.microsoft.com/office/drawing/2014/main" id="{4C50BF74-9370-4493-837D-75A084CDA0C3}"/>
                </a:ext>
              </a:extLst>
            </p:cNvPr>
            <p:cNvSpPr/>
            <p:nvPr/>
          </p:nvSpPr>
          <p:spPr>
            <a:xfrm>
              <a:off x="8388337" y="629196"/>
              <a:ext cx="119380" cy="57785"/>
            </a:xfrm>
            <a:custGeom>
              <a:avLst/>
              <a:gdLst/>
              <a:ahLst/>
              <a:cxnLst/>
              <a:rect l="l" t="t" r="r" b="b"/>
              <a:pathLst>
                <a:path w="119379" h="57784">
                  <a:moveTo>
                    <a:pt x="118973" y="0"/>
                  </a:moveTo>
                  <a:lnTo>
                    <a:pt x="0" y="0"/>
                  </a:lnTo>
                  <a:lnTo>
                    <a:pt x="0" y="57518"/>
                  </a:lnTo>
                  <a:lnTo>
                    <a:pt x="118973" y="57518"/>
                  </a:lnTo>
                  <a:lnTo>
                    <a:pt x="118973" y="0"/>
                  </a:lnTo>
                  <a:close/>
                </a:path>
              </a:pathLst>
            </a:custGeom>
            <a:solidFill>
              <a:srgbClr val="F9BD00"/>
            </a:solidFill>
          </p:spPr>
          <p:txBody>
            <a:bodyPr wrap="square" lIns="0" tIns="0" rIns="0" bIns="0" rtlCol="0"/>
            <a:lstStyle/>
            <a:p>
              <a:endParaRPr/>
            </a:p>
          </p:txBody>
        </p:sp>
      </p:grpSp>
      <p:sp>
        <p:nvSpPr>
          <p:cNvPr id="8" name="Espace réservé du texte 7">
            <a:extLst>
              <a:ext uri="{FF2B5EF4-FFF2-40B4-BE49-F238E27FC236}">
                <a16:creationId xmlns:a16="http://schemas.microsoft.com/office/drawing/2014/main" id="{2A4CB2B8-9DC2-493C-9FF4-E3A51107C96B}"/>
              </a:ext>
            </a:extLst>
          </p:cNvPr>
          <p:cNvSpPr>
            <a:spLocks noGrp="1"/>
          </p:cNvSpPr>
          <p:nvPr>
            <p:ph type="body" sz="quarter" idx="10"/>
          </p:nvPr>
        </p:nvSpPr>
        <p:spPr>
          <a:xfrm>
            <a:off x="1738365" y="4166659"/>
            <a:ext cx="10088545" cy="822232"/>
          </a:xfrm>
        </p:spPr>
        <p:txBody>
          <a:bodyPr/>
          <a:lstStyle>
            <a:lvl1pPr>
              <a:defRPr sz="4800" cap="all" baseline="0">
                <a:solidFill>
                  <a:schemeClr val="bg1"/>
                </a:solidFill>
              </a:defRPr>
            </a:lvl1pPr>
          </a:lstStyle>
          <a:p>
            <a:pPr lvl="0"/>
            <a:r>
              <a:rPr lang="fr-FR" dirty="0"/>
              <a:t>Cliquez pour modifier les styles du texte du masque</a:t>
            </a:r>
          </a:p>
        </p:txBody>
      </p:sp>
      <p:sp>
        <p:nvSpPr>
          <p:cNvPr id="10" name="Espace réservé du contenu 9">
            <a:extLst>
              <a:ext uri="{FF2B5EF4-FFF2-40B4-BE49-F238E27FC236}">
                <a16:creationId xmlns:a16="http://schemas.microsoft.com/office/drawing/2014/main" id="{E4F836C4-C4BD-41E3-A845-0C237DA6FC65}"/>
              </a:ext>
            </a:extLst>
          </p:cNvPr>
          <p:cNvSpPr>
            <a:spLocks noGrp="1"/>
          </p:cNvSpPr>
          <p:nvPr>
            <p:ph sz="quarter" idx="11"/>
          </p:nvPr>
        </p:nvSpPr>
        <p:spPr>
          <a:xfrm>
            <a:off x="7938199" y="5203681"/>
            <a:ext cx="4009292" cy="738664"/>
          </a:xfrm>
        </p:spPr>
        <p:txBody>
          <a:bodyPr/>
          <a:lstStyle>
            <a:lvl1pPr>
              <a:defRPr sz="2400">
                <a:solidFill>
                  <a:srgbClr val="F8BC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8906960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28407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5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1633825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defRPr>
                <a:solidFill>
                  <a:srgbClr val="595959"/>
                </a:solidFill>
              </a:defRPr>
            </a:lvl1pPr>
            <a:lvl2pPr>
              <a:defRPr>
                <a:solidFill>
                  <a:srgbClr val="595959"/>
                </a:solidFill>
              </a:defRPr>
            </a:lvl2pPr>
            <a:lvl3pPr>
              <a:defRPr>
                <a:solidFill>
                  <a:srgbClr val="595959"/>
                </a:solidFill>
              </a:defRPr>
            </a:lvl3pPr>
            <a:lvl4pPr>
              <a:defRPr>
                <a:solidFill>
                  <a:srgbClr val="595959"/>
                </a:solidFill>
              </a:defRPr>
            </a:lvl4pPr>
            <a:lvl5pPr>
              <a:defRPr>
                <a:solidFill>
                  <a:srgbClr val="595959"/>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Titre 5"/>
          <p:cNvSpPr>
            <a:spLocks noGrp="1"/>
          </p:cNvSpPr>
          <p:nvPr>
            <p:ph type="title"/>
          </p:nvPr>
        </p:nvSpPr>
        <p:spPr/>
        <p:txBody>
          <a:bodyPr/>
          <a:lstStyle>
            <a:lvl1pPr>
              <a:defRPr>
                <a:solidFill>
                  <a:srgbClr val="595959"/>
                </a:solidFill>
              </a:defRPr>
            </a:lvl1pPr>
          </a:lstStyle>
          <a:p>
            <a:r>
              <a:rPr lang="fr-FR"/>
              <a:t>Modifiez le style du titre</a:t>
            </a:r>
          </a:p>
        </p:txBody>
      </p:sp>
    </p:spTree>
    <p:extLst>
      <p:ext uri="{BB962C8B-B14F-4D97-AF65-F5344CB8AC3E}">
        <p14:creationId xmlns:p14="http://schemas.microsoft.com/office/powerpoint/2010/main" val="462999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231066" y="2825072"/>
            <a:ext cx="5701453" cy="692497"/>
          </a:xfrm>
          <a:prstGeom prst="rect">
            <a:avLst/>
          </a:prstGeom>
        </p:spPr>
        <p:txBody>
          <a:bodyPr wrap="square" lIns="0" tIns="0" rIns="0" bIns="0">
            <a:spAutoFit/>
          </a:bodyPr>
          <a:lstStyle>
            <a:lvl1pPr>
              <a:defRPr sz="4500" b="1" i="0">
                <a:solidFill>
                  <a:srgbClr val="F9BD00"/>
                </a:solidFill>
                <a:latin typeface="Calibri"/>
                <a:cs typeface="Calibri"/>
              </a:defRPr>
            </a:lvl1pPr>
          </a:lstStyle>
          <a:p>
            <a:endParaRPr/>
          </a:p>
        </p:txBody>
      </p:sp>
      <p:sp>
        <p:nvSpPr>
          <p:cNvPr id="3" name="Holder 3"/>
          <p:cNvSpPr>
            <a:spLocks noGrp="1"/>
          </p:cNvSpPr>
          <p:nvPr>
            <p:ph type="body" idx="1"/>
          </p:nvPr>
        </p:nvSpPr>
        <p:spPr>
          <a:xfrm>
            <a:off x="1807067" y="2956527"/>
            <a:ext cx="5046980" cy="169277"/>
          </a:xfrm>
          <a:prstGeom prst="rect">
            <a:avLst/>
          </a:prstGeom>
        </p:spPr>
        <p:txBody>
          <a:bodyPr wrap="square" lIns="0" tIns="0" rIns="0" bIns="0">
            <a:spAutoFit/>
          </a:bodyPr>
          <a:lstStyle>
            <a:lvl1pPr>
              <a:defRPr sz="1100" b="0" i="0">
                <a:solidFill>
                  <a:srgbClr val="5B5A5A"/>
                </a:solidFill>
                <a:latin typeface="Calibri"/>
                <a:cs typeface="Calibri"/>
              </a:defRPr>
            </a:lvl1pPr>
          </a:lstStyle>
          <a:p>
            <a:endParaRPr/>
          </a:p>
        </p:txBody>
      </p:sp>
      <p:sp>
        <p:nvSpPr>
          <p:cNvPr id="4" name="Holder 4"/>
          <p:cNvSpPr>
            <a:spLocks noGrp="1"/>
          </p:cNvSpPr>
          <p:nvPr>
            <p:ph type="ftr" sz="quarter" idx="5"/>
          </p:nvPr>
        </p:nvSpPr>
        <p:spPr>
          <a:xfrm>
            <a:off x="4145280" y="6377939"/>
            <a:ext cx="3901440" cy="368884"/>
          </a:xfrm>
          <a:prstGeom prst="rect">
            <a:avLst/>
          </a:prstGeom>
        </p:spPr>
        <p:txBody>
          <a:bodyPr wrap="square" lIns="0" tIns="0" rIns="0" bIns="0">
            <a:spAutoFit/>
          </a:bodyPr>
          <a:lstStyle>
            <a:lvl1pPr algn="ctr">
              <a:defRPr>
                <a:solidFill>
                  <a:schemeClr val="tx1">
                    <a:tint val="75000"/>
                  </a:schemeClr>
                </a:solidFill>
              </a:defRPr>
            </a:lvl1pPr>
          </a:lstStyle>
          <a:p>
            <a:pPr defTabSz="1217706"/>
            <a:endParaRPr lang="fr-FR" sz="2397">
              <a:solidFill>
                <a:prstClr val="black">
                  <a:tint val="75000"/>
                </a:prstClr>
              </a:solidFill>
            </a:endParaRPr>
          </a:p>
        </p:txBody>
      </p:sp>
      <p:sp>
        <p:nvSpPr>
          <p:cNvPr id="5" name="Holder 5"/>
          <p:cNvSpPr>
            <a:spLocks noGrp="1"/>
          </p:cNvSpPr>
          <p:nvPr>
            <p:ph type="dt" sz="half" idx="6"/>
          </p:nvPr>
        </p:nvSpPr>
        <p:spPr>
          <a:xfrm>
            <a:off x="609600" y="6377939"/>
            <a:ext cx="2804160" cy="368884"/>
          </a:xfrm>
          <a:prstGeom prst="rect">
            <a:avLst/>
          </a:prstGeom>
        </p:spPr>
        <p:txBody>
          <a:bodyPr wrap="square" lIns="0" tIns="0" rIns="0" bIns="0">
            <a:spAutoFit/>
          </a:bodyPr>
          <a:lstStyle>
            <a:lvl1pPr algn="l">
              <a:defRPr>
                <a:solidFill>
                  <a:schemeClr val="tx1">
                    <a:tint val="75000"/>
                  </a:schemeClr>
                </a:solidFill>
              </a:defRPr>
            </a:lvl1pPr>
          </a:lstStyle>
          <a:p>
            <a:pPr defTabSz="1217706"/>
            <a:fld id="{1D8BD707-D9CF-40AE-B4C6-C98DA3205C09}" type="datetimeFigureOut">
              <a:rPr lang="en-US" sz="2397" smtClean="0">
                <a:solidFill>
                  <a:prstClr val="black">
                    <a:tint val="75000"/>
                  </a:prstClr>
                </a:solidFill>
              </a:rPr>
              <a:pPr defTabSz="1217706"/>
              <a:t>5/20/2024</a:t>
            </a:fld>
            <a:endParaRPr lang="en-US" sz="2397">
              <a:solidFill>
                <a:prstClr val="black">
                  <a:tint val="75000"/>
                </a:prstClr>
              </a:solidFill>
            </a:endParaRPr>
          </a:p>
        </p:txBody>
      </p:sp>
      <p:sp>
        <p:nvSpPr>
          <p:cNvPr id="6" name="Holder 6"/>
          <p:cNvSpPr>
            <a:spLocks noGrp="1"/>
          </p:cNvSpPr>
          <p:nvPr>
            <p:ph type="sldNum" sz="quarter" idx="7"/>
          </p:nvPr>
        </p:nvSpPr>
        <p:spPr>
          <a:xfrm>
            <a:off x="8778240" y="6377939"/>
            <a:ext cx="2804160" cy="368884"/>
          </a:xfrm>
          <a:prstGeom prst="rect">
            <a:avLst/>
          </a:prstGeom>
        </p:spPr>
        <p:txBody>
          <a:bodyPr wrap="square" lIns="0" tIns="0" rIns="0" bIns="0">
            <a:spAutoFit/>
          </a:bodyPr>
          <a:lstStyle>
            <a:lvl1pPr algn="r">
              <a:defRPr>
                <a:solidFill>
                  <a:schemeClr val="tx1">
                    <a:tint val="75000"/>
                  </a:schemeClr>
                </a:solidFill>
              </a:defRPr>
            </a:lvl1pPr>
          </a:lstStyle>
          <a:p>
            <a:pPr defTabSz="1217706"/>
            <a:fld id="{B6F15528-21DE-4FAA-801E-634DDDAF4B2B}" type="slidenum">
              <a:rPr lang="fr-FR" sz="2397" smtClean="0">
                <a:solidFill>
                  <a:prstClr val="black">
                    <a:tint val="75000"/>
                  </a:prstClr>
                </a:solidFill>
              </a:rPr>
              <a:pPr defTabSz="1217706"/>
              <a:t>‹N°›</a:t>
            </a:fld>
            <a:endParaRPr lang="fr-FR" sz="2397">
              <a:solidFill>
                <a:prstClr val="black">
                  <a:tint val="75000"/>
                </a:prstClr>
              </a:solidFill>
            </a:endParaRPr>
          </a:p>
        </p:txBody>
      </p:sp>
    </p:spTree>
    <p:extLst>
      <p:ext uri="{BB962C8B-B14F-4D97-AF65-F5344CB8AC3E}">
        <p14:creationId xmlns:p14="http://schemas.microsoft.com/office/powerpoint/2010/main" val="2139196602"/>
      </p:ext>
    </p:extLst>
  </p:cSld>
  <p:clrMap bg1="lt1" tx1="dk1" bg2="lt2" tx2="dk2" accent1="accent1" accent2="accent2" accent3="accent3" accent4="accent4" accent5="accent5" accent6="accent6" hlink="hlink" folHlink="folHlink"/>
  <p:sldLayoutIdLst>
    <p:sldLayoutId id="2147483784" r:id="rId1"/>
    <p:sldLayoutId id="2147483786" r:id="rId2"/>
    <p:sldLayoutId id="2147483802" r:id="rId3"/>
    <p:sldLayoutId id="2147483787" r:id="rId4"/>
    <p:sldLayoutId id="2147483797" r:id="rId5"/>
    <p:sldLayoutId id="2147483798" r:id="rId6"/>
    <p:sldLayoutId id="2147483799" r:id="rId7"/>
  </p:sldLayoutIdLst>
  <p:txStyles>
    <p:titleStyle>
      <a:lvl1pPr>
        <a:defRPr>
          <a:latin typeface="+mj-lt"/>
          <a:ea typeface="+mj-ea"/>
          <a:cs typeface="+mj-cs"/>
        </a:defRPr>
      </a:lvl1pPr>
    </p:titleStyle>
    <p:body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bodyStyle>
    <p:otherStyle>
      <a:lvl1pPr marL="0">
        <a:defRPr>
          <a:latin typeface="+mn-lt"/>
          <a:ea typeface="+mn-ea"/>
          <a:cs typeface="+mn-cs"/>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DAE"/>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B0E1A1D-CBAF-4E16-9EFD-9BF01F762DB1}"/>
              </a:ext>
            </a:extLst>
          </p:cNvPr>
          <p:cNvSpPr>
            <a:spLocks noGrp="1"/>
          </p:cNvSpPr>
          <p:nvPr>
            <p:ph type="body" sz="quarter" idx="10"/>
          </p:nvPr>
        </p:nvSpPr>
        <p:spPr>
          <a:xfrm>
            <a:off x="750644" y="3059668"/>
            <a:ext cx="11058497" cy="1477328"/>
          </a:xfrm>
          <a:solidFill>
            <a:srgbClr val="007388"/>
          </a:solidFill>
        </p:spPr>
        <p:txBody>
          <a:bodyPr/>
          <a:lstStyle/>
          <a:p>
            <a:pPr algn="r"/>
            <a:r>
              <a:rPr lang="fr-FR" dirty="0"/>
              <a:t>CANDIDATURE ADMINISTRATEUR 2024</a:t>
            </a:r>
          </a:p>
          <a:p>
            <a:pPr algn="r"/>
            <a:r>
              <a:rPr lang="fr-FR" sz="2400" dirty="0"/>
              <a:t>Trame pour la réalisation d’une candidature</a:t>
            </a:r>
          </a:p>
          <a:p>
            <a:pPr algn="r"/>
            <a:r>
              <a:rPr lang="fr-FR" sz="2400" dirty="0"/>
              <a:t>à nous adresser</a:t>
            </a:r>
            <a:endParaRPr lang="fr-FR" dirty="0"/>
          </a:p>
        </p:txBody>
      </p:sp>
      <p:sp>
        <p:nvSpPr>
          <p:cNvPr id="9" name="Espace réservé du contenu 8">
            <a:extLst>
              <a:ext uri="{FF2B5EF4-FFF2-40B4-BE49-F238E27FC236}">
                <a16:creationId xmlns:a16="http://schemas.microsoft.com/office/drawing/2014/main" id="{2AFA7903-EF55-48AC-9696-013FD01116EE}"/>
              </a:ext>
            </a:extLst>
          </p:cNvPr>
          <p:cNvSpPr>
            <a:spLocks noGrp="1"/>
          </p:cNvSpPr>
          <p:nvPr>
            <p:ph sz="quarter" idx="11"/>
          </p:nvPr>
        </p:nvSpPr>
        <p:spPr>
          <a:xfrm>
            <a:off x="5426925" y="5455893"/>
            <a:ext cx="6382216" cy="861774"/>
          </a:xfrm>
          <a:solidFill>
            <a:srgbClr val="FFFFFF">
              <a:alpha val="38824"/>
            </a:srgbClr>
          </a:solidFill>
        </p:spPr>
        <p:txBody>
          <a:bodyPr/>
          <a:lstStyle/>
          <a:p>
            <a:pPr algn="r"/>
            <a:r>
              <a:rPr lang="fr-FR" sz="2800" dirty="0">
                <a:solidFill>
                  <a:srgbClr val="FF0000"/>
                </a:solidFill>
              </a:rPr>
              <a:t>Retour avant </a:t>
            </a:r>
            <a:r>
              <a:rPr lang="fr-FR" sz="2800">
                <a:solidFill>
                  <a:srgbClr val="FF0000"/>
                </a:solidFill>
              </a:rPr>
              <a:t>le 22 </a:t>
            </a:r>
            <a:r>
              <a:rPr lang="fr-FR" sz="2800" dirty="0">
                <a:solidFill>
                  <a:srgbClr val="FF0000"/>
                </a:solidFill>
              </a:rPr>
              <a:t>mai </a:t>
            </a:r>
          </a:p>
          <a:p>
            <a:pPr algn="r"/>
            <a:r>
              <a:rPr lang="fr-FR" sz="2800" dirty="0">
                <a:solidFill>
                  <a:srgbClr val="FF0000"/>
                </a:solidFill>
              </a:rPr>
              <a:t> à contact@adi-france.fr</a:t>
            </a:r>
          </a:p>
        </p:txBody>
      </p:sp>
    </p:spTree>
    <p:extLst>
      <p:ext uri="{BB962C8B-B14F-4D97-AF65-F5344CB8AC3E}">
        <p14:creationId xmlns:p14="http://schemas.microsoft.com/office/powerpoint/2010/main" val="244832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31478" y="3235018"/>
            <a:ext cx="4676920" cy="615553"/>
          </a:xfrm>
        </p:spPr>
        <p:txBody>
          <a:bodyPr/>
          <a:lstStyle/>
          <a:p>
            <a:r>
              <a:rPr lang="fr-FR" dirty="0"/>
              <a:t>Candidature au poste d’administrateur</a:t>
            </a:r>
          </a:p>
        </p:txBody>
      </p:sp>
      <p:sp>
        <p:nvSpPr>
          <p:cNvPr id="10" name="Espace réservé du texte 9">
            <a:extLst>
              <a:ext uri="{FF2B5EF4-FFF2-40B4-BE49-F238E27FC236}">
                <a16:creationId xmlns:a16="http://schemas.microsoft.com/office/drawing/2014/main" id="{005F9D8A-5ECF-416A-BABE-5063EED6FC28}"/>
              </a:ext>
            </a:extLst>
          </p:cNvPr>
          <p:cNvSpPr>
            <a:spLocks noGrp="1"/>
          </p:cNvSpPr>
          <p:nvPr>
            <p:ph type="body" sz="quarter" idx="11"/>
          </p:nvPr>
        </p:nvSpPr>
        <p:spPr>
          <a:xfrm>
            <a:off x="5878725" y="1538042"/>
            <a:ext cx="6073696" cy="746615"/>
          </a:xfrm>
        </p:spPr>
        <p:txBody>
          <a:bodyPr/>
          <a:lstStyle/>
          <a:p>
            <a:pPr>
              <a:lnSpc>
                <a:spcPct val="107000"/>
              </a:lnSpc>
              <a:spcAft>
                <a:spcPts val="800"/>
              </a:spcAft>
            </a:pPr>
            <a:r>
              <a:rPr lang="fr-FR" sz="2000" b="1" dirty="0">
                <a:effectLst/>
                <a:latin typeface="+mj-lt"/>
                <a:ea typeface="SimSun" panose="02010600030101010101" pitchFamily="2" charset="-122"/>
                <a:cs typeface="Times New Roman" panose="02020603050405020304" pitchFamily="18" charset="0"/>
              </a:rPr>
              <a:t>BOUSREZ</a:t>
            </a:r>
          </a:p>
          <a:p>
            <a:pPr>
              <a:lnSpc>
                <a:spcPct val="107000"/>
              </a:lnSpc>
              <a:spcAft>
                <a:spcPts val="800"/>
              </a:spcAft>
            </a:pPr>
            <a:r>
              <a:rPr lang="fr-FR" b="1" dirty="0">
                <a:latin typeface="+mj-lt"/>
                <a:ea typeface="SimSun" panose="02010600030101010101" pitchFamily="2" charset="-122"/>
                <a:cs typeface="Times New Roman" panose="02020603050405020304" pitchFamily="18" charset="0"/>
              </a:rPr>
              <a:t>Directeur de l’Immobilier Groupe</a:t>
            </a:r>
            <a:endParaRPr lang="fr-FR" sz="1600" dirty="0">
              <a:effectLst/>
              <a:latin typeface="+mj-lt"/>
              <a:ea typeface="Calibri" panose="020F0502020204030204" pitchFamily="34" charset="0"/>
              <a:cs typeface="Times New Roman" panose="02020603050405020304" pitchFamily="18" charset="0"/>
            </a:endParaRP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2681194"/>
            <a:ext cx="6813550" cy="276999"/>
          </a:xfrm>
        </p:spPr>
        <p:txBody>
          <a:bodyPr/>
          <a:lstStyle/>
          <a:p>
            <a:r>
              <a:rPr lang="fr-FR" dirty="0"/>
              <a:t>Parcours professionnel</a:t>
            </a:r>
          </a:p>
        </p:txBody>
      </p:sp>
      <p:sp>
        <p:nvSpPr>
          <p:cNvPr id="4" name="ZoneTexte 3">
            <a:extLst>
              <a:ext uri="{FF2B5EF4-FFF2-40B4-BE49-F238E27FC236}">
                <a16:creationId xmlns:a16="http://schemas.microsoft.com/office/drawing/2014/main" id="{1DA4901E-1343-09F4-C0F4-04DB03EC2456}"/>
              </a:ext>
            </a:extLst>
          </p:cNvPr>
          <p:cNvSpPr txBox="1"/>
          <p:nvPr/>
        </p:nvSpPr>
        <p:spPr>
          <a:xfrm>
            <a:off x="9132849" y="357478"/>
            <a:ext cx="2843561" cy="1167243"/>
          </a:xfrm>
          <a:prstGeom prst="rect">
            <a:avLst/>
          </a:prstGeom>
          <a:noFill/>
        </p:spPr>
        <p:txBody>
          <a:bodyPr wrap="square">
            <a:spAutoFit/>
          </a:bodyPr>
          <a:lstStyle/>
          <a:p>
            <a:pPr>
              <a:lnSpc>
                <a:spcPct val="107000"/>
              </a:lnSpc>
              <a:spcAft>
                <a:spcPts val="800"/>
              </a:spcAft>
            </a:pP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595959"/>
                </a:solidFill>
                <a:effectLst/>
                <a:latin typeface="+mj-lt"/>
                <a:ea typeface="Calibri" panose="020F0502020204030204" pitchFamily="34" charset="0"/>
                <a:cs typeface="Times New Roman" panose="02020603050405020304" pitchFamily="18" charset="0"/>
              </a:rPr>
              <a:t>Candidat au sein du collège</a:t>
            </a:r>
            <a:r>
              <a:rPr lang="fr-FR" sz="1800" b="1" dirty="0">
                <a:solidFill>
                  <a:srgbClr val="595959"/>
                </a:solidFill>
                <a:effectLst/>
                <a:latin typeface="Arial" panose="020B0604020202020204" pitchFamily="34" charset="0"/>
                <a:ea typeface="Calibri" panose="020F0502020204030204" pitchFamily="34" charset="0"/>
                <a:cs typeface="Times New Roman" panose="02020603050405020304" pitchFamily="18" charset="0"/>
              </a:rPr>
              <a:t> </a:t>
            </a:r>
            <a:endParaRPr lang="fr-FR"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595959"/>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a:r>
            <a:r>
              <a:rPr lang="fr-FR" sz="1800" dirty="0">
                <a:solidFill>
                  <a:srgbClr val="595959"/>
                </a:solidFill>
                <a:effectLst/>
                <a:ea typeface="Calibri" panose="020F0502020204030204" pitchFamily="34" charset="0"/>
                <a:cs typeface="Times New Roman" panose="02020603050405020304" pitchFamily="18" charset="0"/>
              </a:rPr>
              <a:t>Utilisateur en activité </a:t>
            </a:r>
          </a:p>
          <a:p>
            <a:r>
              <a:rPr lang="fr-FR" sz="1800" dirty="0">
                <a:solidFill>
                  <a:srgbClr val="595959"/>
                </a:solidFill>
                <a:effectLst/>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a:r>
            <a:r>
              <a:rPr lang="fr-FR" sz="1800" dirty="0">
                <a:solidFill>
                  <a:srgbClr val="595959"/>
                </a:solidFill>
                <a:effectLst/>
                <a:latin typeface="Arial" panose="020B0604020202020204" pitchFamily="34" charset="0"/>
                <a:ea typeface="Calibri" panose="020F0502020204030204" pitchFamily="34" charset="0"/>
              </a:rPr>
              <a:t> </a:t>
            </a:r>
            <a:r>
              <a:rPr lang="fr-FR" sz="1800" dirty="0">
                <a:solidFill>
                  <a:srgbClr val="595959"/>
                </a:solidFill>
                <a:effectLst/>
                <a:ea typeface="Calibri" panose="020F0502020204030204" pitchFamily="34" charset="0"/>
              </a:rPr>
              <a:t>Membre associé</a:t>
            </a:r>
            <a:endParaRPr lang="fr-FR" dirty="0">
              <a:solidFill>
                <a:srgbClr val="595959"/>
              </a:solidFill>
            </a:endParaRPr>
          </a:p>
        </p:txBody>
      </p:sp>
      <p:sp>
        <p:nvSpPr>
          <p:cNvPr id="12" name="Espace réservé du texte 9">
            <a:extLst>
              <a:ext uri="{FF2B5EF4-FFF2-40B4-BE49-F238E27FC236}">
                <a16:creationId xmlns:a16="http://schemas.microsoft.com/office/drawing/2014/main" id="{891F2B6A-E4AB-4088-8EAC-38E2815FFA00}"/>
              </a:ext>
            </a:extLst>
          </p:cNvPr>
          <p:cNvSpPr txBox="1">
            <a:spLocks/>
          </p:cNvSpPr>
          <p:nvPr/>
        </p:nvSpPr>
        <p:spPr>
          <a:xfrm>
            <a:off x="1136324" y="1538042"/>
            <a:ext cx="4742401" cy="746615"/>
          </a:xfrm>
          <a:prstGeom prst="rect">
            <a:avLst/>
          </a:prstGeom>
          <a:solidFill>
            <a:srgbClr val="F8BC00"/>
          </a:solidFill>
        </p:spPr>
        <p:txBody>
          <a:bodyPr wrap="square" lIns="0" tIns="0" rIns="0" bIns="0">
            <a:spAutoFit/>
          </a:bodyPr>
          <a:lstStyle>
            <a:lvl1pPr marL="0">
              <a:defRPr sz="2000" b="0" i="0">
                <a:solidFill>
                  <a:schemeClr val="bg1"/>
                </a:solidFill>
                <a:latin typeface="Calibri"/>
                <a:ea typeface="+mn-ea"/>
                <a:cs typeface="Calibri"/>
              </a:defRPr>
            </a:lvl1pPr>
            <a:lvl2pPr marL="608853">
              <a:defRPr>
                <a:latin typeface="+mn-lt"/>
                <a:ea typeface="+mn-ea"/>
                <a:cs typeface="+mn-cs"/>
              </a:defRPr>
            </a:lvl2pPr>
            <a:lvl3pPr marL="1217706">
              <a:defRPr>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Eric</a:t>
            </a:r>
          </a:p>
          <a:p>
            <a:pPr>
              <a:lnSpc>
                <a:spcPct val="107000"/>
              </a:lnSpc>
              <a:spcAft>
                <a:spcPts val="800"/>
              </a:spcAft>
            </a:pPr>
            <a:r>
              <a:rPr lang="fr-FR" b="1" kern="0" dirty="0">
                <a:latin typeface="+mj-lt"/>
                <a:ea typeface="SimSun" panose="02010600030101010101" pitchFamily="2" charset="-122"/>
                <a:cs typeface="Times New Roman" panose="02020603050405020304" pitchFamily="18" charset="0"/>
              </a:rPr>
              <a:t>Société Générale</a:t>
            </a:r>
            <a:endParaRPr lang="fr-FR" sz="1600" kern="0" dirty="0">
              <a:latin typeface="+mj-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3" y="3290500"/>
            <a:ext cx="10816097" cy="2396041"/>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Pendant 20 ans, j’ai travaillé dans différentes sociétés d’ingénierie, en tant qu’expert, directeur de projets et enfin comme directeur d’Agence. Une longue et enrichissante expérience à mener des missions de maîtrise d’œuvre ou d’assistance à maîtrise d’ouvrage passionnantes, éprouvées sur des projets de construction ou de rénovation de tous types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706A64"/>
                </a:solidFill>
                <a:effectLst/>
                <a:latin typeface="Arial" panose="020B0604020202020204" pitchFamily="34" charset="0"/>
                <a:ea typeface="Calibri" panose="020F0502020204030204" pitchFamily="34" charset="0"/>
              </a:rPr>
              <a:t>En 2011, j’ai rejoint la Direction de l’Immobilier Groupe de Société Générale, comme directeur technique, avant d’en devenir Directeur adjoint en 2017 puis Directeur de l’Immobilier en 2018, avec pour mission de piloter la performance immobilière du Groupe, soit environ 3 Mm2, et 1,3 Mds €/an de dépenses.</a:t>
            </a:r>
            <a:endParaRPr lang="fr-FR" kern="0" dirty="0">
              <a:solidFill>
                <a:srgbClr val="595959"/>
              </a:solidFill>
            </a:endParaRPr>
          </a:p>
        </p:txBody>
      </p:sp>
    </p:spTree>
    <p:extLst>
      <p:ext uri="{BB962C8B-B14F-4D97-AF65-F5344CB8AC3E}">
        <p14:creationId xmlns:p14="http://schemas.microsoft.com/office/powerpoint/2010/main" val="41154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1081130"/>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du Directeur Immobilier</a:t>
            </a:r>
          </a:p>
          <a:p>
            <a:pPr>
              <a:lnSpc>
                <a:spcPct val="107000"/>
              </a:lnSpc>
              <a:spcAft>
                <a:spcPts val="800"/>
              </a:spcAft>
            </a:pPr>
            <a:endParaRPr lang="fr-FR" sz="1800" b="1" dirty="0">
              <a:effectLst/>
              <a:latin typeface="+mn-lt"/>
              <a:ea typeface="Calibri" panose="020F0502020204030204" pitchFamily="34" charset="0"/>
              <a:cs typeface="Times New Roman" panose="02020603050405020304" pitchFamily="18" charset="0"/>
            </a:endParaRPr>
          </a:p>
          <a:p>
            <a:pPr>
              <a:lnSpc>
                <a:spcPct val="107000"/>
              </a:lnSpc>
              <a:spcAft>
                <a:spcPts val="800"/>
              </a:spcAft>
            </a:pPr>
            <a:endParaRPr lang="fr-FR" sz="1800" b="1"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3" y="1728639"/>
            <a:ext cx="10767109" cy="4121769"/>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J’ai la </a:t>
            </a:r>
            <a:r>
              <a:rPr lang="fr-FR" dirty="0">
                <a:solidFill>
                  <a:srgbClr val="706A64"/>
                </a:solidFill>
                <a:latin typeface="Arial" panose="020B0604020202020204" pitchFamily="34" charset="0"/>
                <a:ea typeface="Calibri" panose="020F0502020204030204" pitchFamily="34" charset="0"/>
                <a:cs typeface="Times New Roman" panose="02020603050405020304" pitchFamily="18" charset="0"/>
              </a:rPr>
              <a:t>chance d’exercer un métier passionnant e</a:t>
            </a: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n interaction avec la Direction Générale, la Direction des Ressources Humaines et les représentants de tous les métiers de l’entreprise pour aligner la stratégie immobilière avec celle de l’entreprise.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J’anime une équipe réunissant les différentes expertises nécessaires pour couvrir un champ extrêmement large de missions et de services, qui va de l’élaboration de la stratégie immobilière à l’exploitation au quotidien. Avec pour enjeu de mettre à disposition des locaux fonctionnels adaptés aux besoins des business, tout en rationalisant le parc et optimisant la dépense immobilière.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Toutes les entreprises font faces à des transformations majeures induites par les enjeux environnementaux et sociaux, l’accélération de la transformation digitale et la transformation de l’organisation du travail.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solidFill>
                  <a:srgbClr val="706A64"/>
                </a:solidFill>
                <a:effectLst/>
                <a:latin typeface="Arial" panose="020B0604020202020204" pitchFamily="34" charset="0"/>
                <a:ea typeface="Calibri" panose="020F0502020204030204" pitchFamily="34" charset="0"/>
              </a:rPr>
              <a:t>Le directeur immobilier et son équipe doivent y apporter leur contribution, à travers des projets qu’ils pilotent et qui constituent souvent de belles opportunités de création de valeur.</a:t>
            </a:r>
            <a:endParaRPr lang="fr-FR" kern="0" dirty="0">
              <a:solidFill>
                <a:srgbClr val="595959"/>
              </a:solidFill>
            </a:endParaRPr>
          </a:p>
        </p:txBody>
      </p:sp>
    </p:spTree>
    <p:extLst>
      <p:ext uri="{BB962C8B-B14F-4D97-AF65-F5344CB8AC3E}">
        <p14:creationId xmlns:p14="http://schemas.microsoft.com/office/powerpoint/2010/main" val="414454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Ma vision du rôle que doit jouer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728639"/>
            <a:ext cx="10604788" cy="3450240"/>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J’explique souvent que le métier du Directeur de l’Immobilier est atypique, car il nécessite de multiples compétences et savoir-faire, dans des domaines particulièrement variés et parfois assez complexes. </a:t>
            </a:r>
            <a:endParaRPr lang="fr-F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L’ADI constitue donc un formidable espace d’échanges et de réflexions sur les nombreux sujets auxquels nous sommes tous confrontés. L’ADI anime donc la communauté des directeurs immobiliers, à travers les différents formats d’événements proposés et toutes les études spécifiques sur les enjeux de la profession.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Enfin, à travers notamment l’</a:t>
            </a:r>
            <a:r>
              <a:rPr lang="fr-FR" dirty="0">
                <a:solidFill>
                  <a:srgbClr val="706A64"/>
                </a:solidFill>
                <a:latin typeface="Arial" panose="020B0604020202020204" pitchFamily="34" charset="0"/>
                <a:ea typeface="Calibri" panose="020F0502020204030204" pitchFamily="34" charset="0"/>
                <a:cs typeface="Times New Roman" panose="02020603050405020304" pitchFamily="18" charset="0"/>
              </a:rPr>
              <a:t>engagement de </a:t>
            </a: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son Président, de celui du bureau, de ses permanents, …et du conseil d’administration, l’ADI est une association vraiment représentative de la profession, lui conférant une véritable légitimité à défendre nos intérêts auprès de tous les acteurs.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656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6B9E79-CF8D-4433-98E7-7FA0F2B7E31D}"/>
              </a:ext>
            </a:extLst>
          </p:cNvPr>
          <p:cNvSpPr>
            <a:spLocks noGrp="1"/>
          </p:cNvSpPr>
          <p:nvPr>
            <p:ph type="title"/>
          </p:nvPr>
        </p:nvSpPr>
        <p:spPr>
          <a:xfrm>
            <a:off x="557370" y="357478"/>
            <a:ext cx="6603760" cy="514885"/>
          </a:xfrm>
        </p:spPr>
        <p:txBody>
          <a:bodyPr/>
          <a:lstStyle/>
          <a:p>
            <a:pPr algn="l"/>
            <a:r>
              <a:rPr lang="fr-FR" sz="3200" b="1" dirty="0">
                <a:effectLst/>
                <a:latin typeface="+mj-lt"/>
                <a:ea typeface="SimSun" panose="02010600030101010101" pitchFamily="2" charset="-122"/>
                <a:cs typeface="Times New Roman" panose="02020603050405020304" pitchFamily="18" charset="0"/>
              </a:rPr>
              <a:t>	PROFESSION DE FOI</a:t>
            </a:r>
            <a:endParaRPr lang="fr-FR" sz="3200" dirty="0">
              <a:latin typeface="+mj-lt"/>
              <a:cs typeface="Arial" panose="020B0604020202020204" pitchFamily="34" charset="0"/>
            </a:endParaRPr>
          </a:p>
        </p:txBody>
      </p:sp>
      <p:sp>
        <p:nvSpPr>
          <p:cNvPr id="9" name="Espace réservé du texte 8">
            <a:extLst>
              <a:ext uri="{FF2B5EF4-FFF2-40B4-BE49-F238E27FC236}">
                <a16:creationId xmlns:a16="http://schemas.microsoft.com/office/drawing/2014/main" id="{49A0ACE2-5AA6-4EF9-ACA8-43185B4CEB6B}"/>
              </a:ext>
            </a:extLst>
          </p:cNvPr>
          <p:cNvSpPr>
            <a:spLocks noGrp="1"/>
          </p:cNvSpPr>
          <p:nvPr>
            <p:ph type="body" sz="quarter" idx="10"/>
          </p:nvPr>
        </p:nvSpPr>
        <p:spPr>
          <a:xfrm rot="16200000">
            <a:off x="-1781090" y="3259723"/>
            <a:ext cx="4676920" cy="615553"/>
          </a:xfrm>
        </p:spPr>
        <p:txBody>
          <a:bodyPr/>
          <a:lstStyle/>
          <a:p>
            <a:r>
              <a:rPr lang="fr-FR" dirty="0"/>
              <a:t>Candidature au poste d’administrateur</a:t>
            </a:r>
          </a:p>
        </p:txBody>
      </p:sp>
      <p:sp>
        <p:nvSpPr>
          <p:cNvPr id="11" name="Espace réservé du texte 10">
            <a:extLst>
              <a:ext uri="{FF2B5EF4-FFF2-40B4-BE49-F238E27FC236}">
                <a16:creationId xmlns:a16="http://schemas.microsoft.com/office/drawing/2014/main" id="{69086258-DD0E-4C46-8031-0C4887F8AD85}"/>
              </a:ext>
            </a:extLst>
          </p:cNvPr>
          <p:cNvSpPr>
            <a:spLocks noGrp="1"/>
          </p:cNvSpPr>
          <p:nvPr>
            <p:ph type="body" sz="quarter" idx="12"/>
          </p:nvPr>
        </p:nvSpPr>
        <p:spPr>
          <a:xfrm>
            <a:off x="1136324" y="1229039"/>
            <a:ext cx="6813550" cy="281424"/>
          </a:xfrm>
        </p:spPr>
        <p:txBody>
          <a:bodyPr/>
          <a:lstStyle/>
          <a:p>
            <a:pPr>
              <a:lnSpc>
                <a:spcPct val="107000"/>
              </a:lnSpc>
              <a:spcAft>
                <a:spcPts val="800"/>
              </a:spcAft>
            </a:pPr>
            <a:r>
              <a:rPr lang="fr-FR" sz="1800" b="1" dirty="0">
                <a:effectLst/>
                <a:latin typeface="+mn-lt"/>
                <a:ea typeface="Calibri" panose="020F0502020204030204" pitchFamily="34" charset="0"/>
                <a:cs typeface="Times New Roman" panose="02020603050405020304" pitchFamily="18" charset="0"/>
              </a:rPr>
              <a:t>Mon engagement actuel et à venir au sein de l’ADI</a:t>
            </a:r>
            <a:endParaRPr lang="fr-FR" sz="1800" dirty="0">
              <a:effectLst/>
              <a:latin typeface="+mn-lt"/>
              <a:ea typeface="Calibri" panose="020F0502020204030204" pitchFamily="34" charset="0"/>
              <a:cs typeface="Times New Roman" panose="02020603050405020304" pitchFamily="18" charset="0"/>
            </a:endParaRPr>
          </a:p>
        </p:txBody>
      </p:sp>
      <p:sp>
        <p:nvSpPr>
          <p:cNvPr id="14" name="Espace réservé du texte 10">
            <a:extLst>
              <a:ext uri="{FF2B5EF4-FFF2-40B4-BE49-F238E27FC236}">
                <a16:creationId xmlns:a16="http://schemas.microsoft.com/office/drawing/2014/main" id="{283156CC-DD2F-DB7E-F46F-0E2CCF79C022}"/>
              </a:ext>
            </a:extLst>
          </p:cNvPr>
          <p:cNvSpPr txBox="1">
            <a:spLocks/>
          </p:cNvSpPr>
          <p:nvPr/>
        </p:nvSpPr>
        <p:spPr>
          <a:xfrm>
            <a:off x="1136324" y="1728639"/>
            <a:ext cx="10604788" cy="4121769"/>
          </a:xfrm>
          <a:prstGeom prst="rect">
            <a:avLst/>
          </a:prstGeom>
        </p:spPr>
        <p:txBody>
          <a:bodyPr wrap="square" lIns="0" tIns="0" rIns="0" bIns="0">
            <a:spAutoFit/>
          </a:bodyPr>
          <a:lstStyle>
            <a:lvl1pPr marL="0">
              <a:defRPr sz="1800" b="1" i="0">
                <a:solidFill>
                  <a:srgbClr val="007388"/>
                </a:solidFill>
                <a:latin typeface="Calibri"/>
                <a:ea typeface="+mn-ea"/>
                <a:cs typeface="Calibri"/>
              </a:defRPr>
            </a:lvl1pPr>
            <a:lvl2pPr marL="894603" indent="-285750">
              <a:buClr>
                <a:srgbClr val="007388"/>
              </a:buClr>
              <a:buFont typeface="Wingdings" panose="05000000000000000000" pitchFamily="2" charset="2"/>
              <a:buChar char="§"/>
              <a:defRPr sz="1600">
                <a:solidFill>
                  <a:srgbClr val="595959"/>
                </a:solidFill>
                <a:latin typeface="+mn-lt"/>
                <a:ea typeface="+mn-ea"/>
                <a:cs typeface="+mn-cs"/>
              </a:defRPr>
            </a:lvl2pPr>
            <a:lvl3pPr marL="1503456" indent="-285750">
              <a:buClr>
                <a:srgbClr val="007388"/>
              </a:buClr>
              <a:buFont typeface="Wingdings" panose="05000000000000000000" pitchFamily="2" charset="2"/>
              <a:buChar char="§"/>
              <a:defRPr sz="1600">
                <a:solidFill>
                  <a:srgbClr val="595959"/>
                </a:solidFill>
                <a:latin typeface="+mn-lt"/>
                <a:ea typeface="+mn-ea"/>
                <a:cs typeface="+mn-cs"/>
              </a:defRPr>
            </a:lvl3pPr>
            <a:lvl4pPr marL="1826560">
              <a:defRPr>
                <a:latin typeface="+mn-lt"/>
                <a:ea typeface="+mn-ea"/>
                <a:cs typeface="+mn-cs"/>
              </a:defRPr>
            </a:lvl4pPr>
            <a:lvl5pPr marL="2435413">
              <a:defRPr>
                <a:latin typeface="+mn-lt"/>
                <a:ea typeface="+mn-ea"/>
                <a:cs typeface="+mn-cs"/>
              </a:defRPr>
            </a:lvl5pPr>
            <a:lvl6pPr marL="3044266">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J’ai rejoint le </a:t>
            </a:r>
            <a:r>
              <a:rPr lang="fr-FR" dirty="0">
                <a:solidFill>
                  <a:srgbClr val="706A64"/>
                </a:solidFill>
                <a:latin typeface="Arial" panose="020B0604020202020204" pitchFamily="34" charset="0"/>
                <a:ea typeface="Calibri" panose="020F0502020204030204" pitchFamily="34" charset="0"/>
                <a:cs typeface="Times New Roman" panose="02020603050405020304" pitchFamily="18" charset="0"/>
              </a:rPr>
              <a:t>conseil d’administration courant 2022, en cours de mandature. Le conseil est vraiment une très belle équipe, riche de l’expérience des directrices et directeurs immobiliers et partenaires qui en font partie.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solidFill>
                  <a:srgbClr val="706A64"/>
                </a:solidFill>
                <a:effectLst/>
                <a:latin typeface="Arial" panose="020B0604020202020204" pitchFamily="34" charset="0"/>
                <a:ea typeface="Calibri" panose="020F0502020204030204" pitchFamily="34" charset="0"/>
                <a:cs typeface="Times New Roman" panose="02020603050405020304" pitchFamily="18" charset="0"/>
              </a:rPr>
              <a:t>Dans ce monde en transformation, je suis convaincu, plus que jamais, de l’importance croissante de notre rôle et de son influence dans la vie de </a:t>
            </a:r>
            <a:r>
              <a:rPr lang="fr-FR" dirty="0">
                <a:solidFill>
                  <a:srgbClr val="706A64"/>
                </a:solidFill>
                <a:latin typeface="Arial" panose="020B0604020202020204" pitchFamily="34" charset="0"/>
                <a:ea typeface="Calibri" panose="020F0502020204030204" pitchFamily="34" charset="0"/>
                <a:cs typeface="Times New Roman" panose="02020603050405020304" pitchFamily="18" charset="0"/>
              </a:rPr>
              <a:t>nos entreprises.</a:t>
            </a:r>
          </a:p>
          <a:p>
            <a:pPr>
              <a:lnSpc>
                <a:spcPct val="107000"/>
              </a:lnSpc>
              <a:spcAft>
                <a:spcPts val="800"/>
              </a:spcAft>
            </a:pPr>
            <a:r>
              <a:rPr lang="fr-FR" dirty="0">
                <a:solidFill>
                  <a:srgbClr val="706A64"/>
                </a:solidFill>
                <a:latin typeface="Arial" panose="020B0604020202020204" pitchFamily="34" charset="0"/>
                <a:ea typeface="Calibri" panose="020F0502020204030204" pitchFamily="34" charset="0"/>
                <a:cs typeface="Times New Roman" panose="02020603050405020304" pitchFamily="18" charset="0"/>
              </a:rPr>
              <a:t>Evolution concrète de l’offre de services immobilière au bénéfice des occupants, poursuite de la digitalisation croissante de nos activités et meilleure maîtrise de nos données renforçant la performance de nos dispositifs, adaptation des modalités d’allocation des espaces de travail aux évolutions structurantes en cours dans l’organisation du travail, verdissement de l’approvisionnement énergétique….les sujets à investiguer ne manquent pas, en complément du travail conséquent déjà engagé dans les différentes commissions de l’ADI.</a:t>
            </a:r>
          </a:p>
          <a:p>
            <a:r>
              <a:rPr lang="fr-FR" sz="1800" dirty="0">
                <a:solidFill>
                  <a:srgbClr val="706A64"/>
                </a:solidFill>
                <a:effectLst/>
                <a:latin typeface="Arial" panose="020B0604020202020204" pitchFamily="34" charset="0"/>
                <a:ea typeface="Calibri" panose="020F0502020204030204" pitchFamily="34" charset="0"/>
              </a:rPr>
              <a:t>C’est pour ces raisons que je soumets aux adhérents ma candidature pour poursuivre mon engagement au sein du conseil d’administration.</a:t>
            </a:r>
            <a:endParaRPr lang="fr-FR" kern="0" dirty="0">
              <a:solidFill>
                <a:srgbClr val="595959"/>
              </a:solidFill>
            </a:endParaRPr>
          </a:p>
        </p:txBody>
      </p:sp>
    </p:spTree>
    <p:extLst>
      <p:ext uri="{BB962C8B-B14F-4D97-AF65-F5344CB8AC3E}">
        <p14:creationId xmlns:p14="http://schemas.microsoft.com/office/powerpoint/2010/main" val="2576538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defPPr>
      </a:lstStyle>
    </a:tx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C318DBB163BE468261D1A007F687C7" ma:contentTypeVersion="13" ma:contentTypeDescription="Crée un document." ma:contentTypeScope="" ma:versionID="1e786581b07f4cbac212ab37b314343c">
  <xsd:schema xmlns:xsd="http://www.w3.org/2001/XMLSchema" xmlns:xs="http://www.w3.org/2001/XMLSchema" xmlns:p="http://schemas.microsoft.com/office/2006/metadata/properties" xmlns:ns2="531158ee-ae32-41f3-bd3b-33a421ad7b0b" xmlns:ns3="911c7c74-8f11-4951-b063-d4cc7524b840" targetNamespace="http://schemas.microsoft.com/office/2006/metadata/properties" ma:root="true" ma:fieldsID="5f4746b4c138e354af73bbdf89a8a180" ns2:_="" ns3:_="">
    <xsd:import namespace="531158ee-ae32-41f3-bd3b-33a421ad7b0b"/>
    <xsd:import namespace="911c7c74-8f11-4951-b063-d4cc7524b84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1158ee-ae32-41f3-bd3b-33a421ad7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11c7c74-8f11-4951-b063-d4cc7524b840"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911c7c74-8f11-4951-b063-d4cc7524b840">
      <UserInfo>
        <DisplayName>Morgane Isella</DisplayName>
        <AccountId>9</AccountId>
        <AccountType/>
      </UserInfo>
      <UserInfo>
        <DisplayName>ADI Evenements</DisplayName>
        <AccountId>12</AccountId>
        <AccountType/>
      </UserInfo>
    </SharedWithUsers>
  </documentManagement>
</p:properties>
</file>

<file path=customXml/itemProps1.xml><?xml version="1.0" encoding="utf-8"?>
<ds:datastoreItem xmlns:ds="http://schemas.openxmlformats.org/officeDocument/2006/customXml" ds:itemID="{430DD8C6-233F-4369-B501-89D2EF1F9986}">
  <ds:schemaRefs>
    <ds:schemaRef ds:uri="531158ee-ae32-41f3-bd3b-33a421ad7b0b"/>
    <ds:schemaRef ds:uri="911c7c74-8f11-4951-b063-d4cc7524b8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A3AF2DF-3E80-4CEC-847F-8B76FEE0E592}">
  <ds:schemaRefs>
    <ds:schemaRef ds:uri="http://schemas.microsoft.com/sharepoint/v3/contenttype/forms"/>
  </ds:schemaRefs>
</ds:datastoreItem>
</file>

<file path=customXml/itemProps3.xml><?xml version="1.0" encoding="utf-8"?>
<ds:datastoreItem xmlns:ds="http://schemas.openxmlformats.org/officeDocument/2006/customXml" ds:itemID="{921DBD45-1C51-4C10-BDAB-CEEBE9B66960}">
  <ds:schemaRefs>
    <ds:schemaRef ds:uri="531158ee-ae32-41f3-bd3b-33a421ad7b0b"/>
    <ds:schemaRef ds:uri="911c7c74-8f11-4951-b063-d4cc7524b84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635</TotalTime>
  <Words>670</Words>
  <Application>Microsoft Office PowerPoint</Application>
  <PresentationFormat>Grand écran</PresentationFormat>
  <Paragraphs>37</Paragraphs>
  <Slides>5</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Wingdings</vt:lpstr>
      <vt:lpstr>Office Theme</vt:lpstr>
      <vt:lpstr>Présentation PowerPoint</vt:lpstr>
      <vt:lpstr> PROFESSION DE FOI</vt:lpstr>
      <vt:lpstr> PROFESSION DE FOI</vt:lpstr>
      <vt:lpstr> PROFESSION DE FOI</vt:lpstr>
      <vt:lpstr> PROFESSION DE FOI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lrgapp</dc:creator>
  <cp:lastModifiedBy>BOUSREZ Eric GcooImmDir</cp:lastModifiedBy>
  <cp:revision>9</cp:revision>
  <dcterms:created xsi:type="dcterms:W3CDTF">2018-06-19T08:48:04Z</dcterms:created>
  <dcterms:modified xsi:type="dcterms:W3CDTF">2024-05-20T15:03:21Z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0x010100DAC318DBB163BE468261D1A007F687C7</vt:lpwstr>
  </property>
  <property fmtid="{D5CDD505-2E9C-101B-9397-08002B2CF9AE}" pid="3" name="MSIP_Label_1aaa69c8-0478-4e13-9e4c-38511e3b6774_Enabled">
    <vt:lpwstr>true</vt:lpwstr>
  </property>
  <property fmtid="{D5CDD505-2E9C-101B-9397-08002B2CF9AE}" pid="4" name="MSIP_Label_1aaa69c8-0478-4e13-9e4c-38511e3b6774_SetDate">
    <vt:lpwstr>2024-05-17T18:17:22Z</vt:lpwstr>
  </property>
  <property fmtid="{D5CDD505-2E9C-101B-9397-08002B2CF9AE}" pid="5" name="MSIP_Label_1aaa69c8-0478-4e13-9e4c-38511e3b6774_Method">
    <vt:lpwstr>Privileged</vt:lpwstr>
  </property>
  <property fmtid="{D5CDD505-2E9C-101B-9397-08002B2CF9AE}" pid="6" name="MSIP_Label_1aaa69c8-0478-4e13-9e4c-38511e3b6774_Name">
    <vt:lpwstr>1aaa69c8-0478-4e13-9e4c-38511e3b6774</vt:lpwstr>
  </property>
  <property fmtid="{D5CDD505-2E9C-101B-9397-08002B2CF9AE}" pid="7" name="MSIP_Label_1aaa69c8-0478-4e13-9e4c-38511e3b6774_SiteId">
    <vt:lpwstr>c9a7d621-4bc4-4407-b730-f428e656aa9e</vt:lpwstr>
  </property>
  <property fmtid="{D5CDD505-2E9C-101B-9397-08002B2CF9AE}" pid="8" name="MSIP_Label_1aaa69c8-0478-4e13-9e4c-38511e3b6774_ActionId">
    <vt:lpwstr>6b4c65e6-46a5-409d-a429-3e64e9e1b534</vt:lpwstr>
  </property>
  <property fmtid="{D5CDD505-2E9C-101B-9397-08002B2CF9AE}" pid="9" name="MSIP_Label_1aaa69c8-0478-4e13-9e4c-38511e3b6774_ContentBits">
    <vt:lpwstr>0</vt:lpwstr>
  </property>
</Properties>
</file>