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4"/>
  </p:sldMasterIdLst>
  <p:notesMasterIdLst>
    <p:notesMasterId r:id="rId10"/>
  </p:notesMasterIdLst>
  <p:sldIdLst>
    <p:sldId id="1099" r:id="rId5"/>
    <p:sldId id="1105" r:id="rId6"/>
    <p:sldId id="1106" r:id="rId7"/>
    <p:sldId id="1107" r:id="rId8"/>
    <p:sldId id="1108"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1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AFB28E-B83C-C658-73E8-9672AEFEFCF9}" name="Morgane Isella" initials="MI" userId="Morgane Isell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rgane Isella" initials="MI" lastIdx="1" clrIdx="0">
    <p:extLst>
      <p:ext uri="{19B8F6BF-5375-455C-9EA6-DF929625EA0E}">
        <p15:presenceInfo xmlns:p15="http://schemas.microsoft.com/office/powerpoint/2012/main" userId="Morgane Isella" providerId="None"/>
      </p:ext>
    </p:extLst>
  </p:cmAuthor>
  <p:cmAuthor id="2" name="Morgane Isella" initials="MI [2]" lastIdx="1" clrIdx="1">
    <p:extLst>
      <p:ext uri="{19B8F6BF-5375-455C-9EA6-DF929625EA0E}">
        <p15:presenceInfo xmlns:p15="http://schemas.microsoft.com/office/powerpoint/2012/main" userId="S::morgane.isella@adi-france.fr::fd46bee8-7729-43eb-bc4e-db2ec23277e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88"/>
    <a:srgbClr val="595959"/>
    <a:srgbClr val="FFFFFF"/>
    <a:srgbClr val="F8BC00"/>
    <a:srgbClr val="FCD240"/>
    <a:srgbClr val="E2EFDA"/>
    <a:srgbClr val="E9456D"/>
    <a:srgbClr val="008EB2"/>
    <a:srgbClr val="A0C754"/>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80" y="56"/>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624917-DFD2-40DD-93F4-50BC1A855C1E}" type="datetimeFigureOut">
              <a:rPr lang="fr-FR" smtClean="0"/>
              <a:t>06/05/2024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1EEC3-8B81-4878-98DB-EDC0C44A10C0}" type="slidenum">
              <a:rPr lang="fr-FR" smtClean="0"/>
              <a:t>‹N°›</a:t>
            </a:fld>
            <a:endParaRPr lang="fr-FR"/>
          </a:p>
        </p:txBody>
      </p:sp>
    </p:spTree>
    <p:extLst>
      <p:ext uri="{BB962C8B-B14F-4D97-AF65-F5344CB8AC3E}">
        <p14:creationId xmlns:p14="http://schemas.microsoft.com/office/powerpoint/2010/main" val="1396973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a:xfrm>
            <a:off x="76200" y="739775"/>
            <a:ext cx="6565900" cy="3694113"/>
          </a:xfrm>
          <a:ln/>
        </p:spPr>
      </p:sp>
      <p:sp>
        <p:nvSpPr>
          <p:cNvPr id="2253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extLst>
      <p:ext uri="{BB962C8B-B14F-4D97-AF65-F5344CB8AC3E}">
        <p14:creationId xmlns:p14="http://schemas.microsoft.com/office/powerpoint/2010/main" val="2699856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FC91EEC3-8B81-4878-98DB-EDC0C44A10C0}" type="slidenum">
              <a:rPr lang="fr-FR" smtClean="0"/>
              <a:t>2</a:t>
            </a:fld>
            <a:endParaRPr lang="fr-FR"/>
          </a:p>
        </p:txBody>
      </p:sp>
    </p:spTree>
    <p:extLst>
      <p:ext uri="{BB962C8B-B14F-4D97-AF65-F5344CB8AC3E}">
        <p14:creationId xmlns:p14="http://schemas.microsoft.com/office/powerpoint/2010/main" val="35686552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userDrawn="1"/>
        </p:nvPicPr>
        <p:blipFill>
          <a:blip r:embed="rId2" cstate="print"/>
          <a:stretch>
            <a:fillRect/>
          </a:stretch>
        </p:blipFill>
        <p:spPr>
          <a:xfrm>
            <a:off x="0" y="2470"/>
            <a:ext cx="12192000" cy="6855530"/>
          </a:xfrm>
          <a:prstGeom prst="rect">
            <a:avLst/>
          </a:prstGeom>
        </p:spPr>
      </p:pic>
      <p:sp>
        <p:nvSpPr>
          <p:cNvPr id="3" name="Holder 3"/>
          <p:cNvSpPr>
            <a:spLocks noGrp="1"/>
          </p:cNvSpPr>
          <p:nvPr>
            <p:ph type="body" idx="1"/>
          </p:nvPr>
        </p:nvSpPr>
        <p:spPr>
          <a:xfrm>
            <a:off x="3326232" y="4519187"/>
            <a:ext cx="5615825" cy="855958"/>
          </a:xfrm>
          <a:solidFill>
            <a:schemeClr val="bg1">
              <a:alpha val="83000"/>
            </a:schemeClr>
          </a:solidFill>
        </p:spPr>
        <p:txBody>
          <a:bodyPr lIns="0" tIns="0" rIns="0" bIns="360000"/>
          <a:lstStyle>
            <a:lvl1pPr algn="ctr">
              <a:spcAft>
                <a:spcPts val="1200"/>
              </a:spcAft>
              <a:defRPr sz="3200" b="0" i="0">
                <a:solidFill>
                  <a:srgbClr val="595959"/>
                </a:solidFill>
                <a:latin typeface="Calibri"/>
                <a:cs typeface="Calibri"/>
              </a:defRPr>
            </a:lvl1pPr>
          </a:lstStyle>
          <a:p>
            <a:endParaRPr/>
          </a:p>
        </p:txBody>
      </p:sp>
      <p:sp>
        <p:nvSpPr>
          <p:cNvPr id="20" name="object 9">
            <a:extLst>
              <a:ext uri="{FF2B5EF4-FFF2-40B4-BE49-F238E27FC236}">
                <a16:creationId xmlns:a16="http://schemas.microsoft.com/office/drawing/2014/main" id="{1091BA52-7ECE-4BBF-9EDD-F1E0194D42A3}"/>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F8BC00"/>
          </a:solidFill>
          <a:ln>
            <a:solidFill>
              <a:srgbClr val="F8BC00"/>
            </a:solidFill>
          </a:ln>
        </p:spPr>
        <p:txBody>
          <a:bodyPr wrap="square" lIns="0" tIns="0" rIns="0" bIns="0" rtlCol="0"/>
          <a:lstStyle/>
          <a:p>
            <a:endParaRPr/>
          </a:p>
        </p:txBody>
      </p:sp>
      <p:sp>
        <p:nvSpPr>
          <p:cNvPr id="21" name="Espace réservé du texte 20">
            <a:extLst>
              <a:ext uri="{FF2B5EF4-FFF2-40B4-BE49-F238E27FC236}">
                <a16:creationId xmlns:a16="http://schemas.microsoft.com/office/drawing/2014/main" id="{76D956E6-9FD6-4D07-8706-71EAE4109572}"/>
              </a:ext>
            </a:extLst>
          </p:cNvPr>
          <p:cNvSpPr>
            <a:spLocks noGrp="1"/>
          </p:cNvSpPr>
          <p:nvPr>
            <p:ph type="body" sz="quarter" idx="10"/>
          </p:nvPr>
        </p:nvSpPr>
        <p:spPr>
          <a:xfrm>
            <a:off x="3327208" y="1939332"/>
            <a:ext cx="5615825" cy="2394841"/>
          </a:xfrm>
          <a:solidFill>
            <a:schemeClr val="bg1">
              <a:alpha val="83000"/>
            </a:schemeClr>
          </a:solidFill>
        </p:spPr>
        <p:txBody>
          <a:bodyPr tIns="360000"/>
          <a:lstStyle>
            <a:lvl1pPr algn="ctr">
              <a:spcBef>
                <a:spcPts val="1200"/>
              </a:spcBef>
              <a:spcAft>
                <a:spcPts val="0"/>
              </a:spcAft>
              <a:defRPr sz="4400">
                <a:solidFill>
                  <a:srgbClr val="007388"/>
                </a:solidFill>
              </a:defRPr>
            </a:lvl1pPr>
          </a:lstStyle>
          <a:p>
            <a:pPr lvl="0"/>
            <a:r>
              <a:rPr lang="fr-FR"/>
              <a:t>Cliquez pour modifier les styles du texte du masque</a:t>
            </a:r>
          </a:p>
        </p:txBody>
      </p:sp>
      <p:pic>
        <p:nvPicPr>
          <p:cNvPr id="22" name="object 21">
            <a:extLst>
              <a:ext uri="{FF2B5EF4-FFF2-40B4-BE49-F238E27FC236}">
                <a16:creationId xmlns:a16="http://schemas.microsoft.com/office/drawing/2014/main" id="{078E8131-C496-488E-B194-A5292598CE84}"/>
              </a:ext>
            </a:extLst>
          </p:cNvPr>
          <p:cNvPicPr/>
          <p:nvPr userDrawn="1"/>
        </p:nvPicPr>
        <p:blipFill>
          <a:blip r:embed="rId3" cstate="print"/>
          <a:stretch>
            <a:fillRect/>
          </a:stretch>
        </p:blipFill>
        <p:spPr>
          <a:xfrm>
            <a:off x="276551" y="6006196"/>
            <a:ext cx="672795" cy="639369"/>
          </a:xfrm>
          <a:prstGeom prst="rect">
            <a:avLst/>
          </a:prstGeom>
        </p:spPr>
      </p:pic>
    </p:spTree>
    <p:extLst>
      <p:ext uri="{BB962C8B-B14F-4D97-AF65-F5344CB8AC3E}">
        <p14:creationId xmlns:p14="http://schemas.microsoft.com/office/powerpoint/2010/main" val="65365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object 9">
            <a:extLst>
              <a:ext uri="{FF2B5EF4-FFF2-40B4-BE49-F238E27FC236}">
                <a16:creationId xmlns:a16="http://schemas.microsoft.com/office/drawing/2014/main" id="{E45C295E-926D-44EB-8E73-12D9BBA0BF40}"/>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endParaRPr/>
          </a:p>
        </p:txBody>
      </p:sp>
      <p:sp>
        <p:nvSpPr>
          <p:cNvPr id="7" name="object 20">
            <a:extLst>
              <a:ext uri="{FF2B5EF4-FFF2-40B4-BE49-F238E27FC236}">
                <a16:creationId xmlns:a16="http://schemas.microsoft.com/office/drawing/2014/main" id="{1D7B808B-5FCD-42E4-8DF2-1A03FE145155}"/>
              </a:ext>
            </a:extLst>
          </p:cNvPr>
          <p:cNvSpPr txBox="1">
            <a:spLocks noGrp="1"/>
          </p:cNvSpPr>
          <p:nvPr>
            <p:ph type="title"/>
          </p:nvPr>
        </p:nvSpPr>
        <p:spPr>
          <a:xfrm>
            <a:off x="209993" y="621250"/>
            <a:ext cx="4224548" cy="437940"/>
          </a:xfrm>
          <a:prstGeom prst="rect">
            <a:avLst/>
          </a:prstGeom>
          <a:solidFill>
            <a:srgbClr val="007489"/>
          </a:solidFill>
        </p:spPr>
        <p:txBody>
          <a:bodyPr vert="horz" wrap="square" lIns="0" tIns="22225" rIns="0" bIns="0" rtlCol="0">
            <a:spAutoFit/>
          </a:bodyPr>
          <a:lstStyle>
            <a:lvl1pPr algn="ctr">
              <a:defRPr cap="small" baseline="0">
                <a:solidFill>
                  <a:schemeClr val="bg1"/>
                </a:solidFill>
              </a:defRPr>
            </a:lvl1pPr>
          </a:lstStyle>
          <a:p>
            <a:pPr marL="1000125">
              <a:lnSpc>
                <a:spcPct val="100000"/>
              </a:lnSpc>
              <a:spcBef>
                <a:spcPts val="175"/>
              </a:spcBef>
            </a:pPr>
            <a:endParaRPr sz="2700"/>
          </a:p>
        </p:txBody>
      </p:sp>
      <p:pic>
        <p:nvPicPr>
          <p:cNvPr id="8" name="object 21">
            <a:extLst>
              <a:ext uri="{FF2B5EF4-FFF2-40B4-BE49-F238E27FC236}">
                <a16:creationId xmlns:a16="http://schemas.microsoft.com/office/drawing/2014/main" id="{9899BD0B-DCD8-417E-852D-40A363EF04E5}"/>
              </a:ext>
            </a:extLst>
          </p:cNvPr>
          <p:cNvPicPr/>
          <p:nvPr userDrawn="1"/>
        </p:nvPicPr>
        <p:blipFill>
          <a:blip r:embed="rId2" cstate="print"/>
          <a:stretch>
            <a:fillRect/>
          </a:stretch>
        </p:blipFill>
        <p:spPr>
          <a:xfrm>
            <a:off x="276551" y="6006196"/>
            <a:ext cx="672795" cy="639369"/>
          </a:xfrm>
          <a:prstGeom prst="rect">
            <a:avLst/>
          </a:prstGeom>
        </p:spPr>
      </p:pic>
      <p:sp>
        <p:nvSpPr>
          <p:cNvPr id="19" name="Espace réservé du texte 18">
            <a:extLst>
              <a:ext uri="{FF2B5EF4-FFF2-40B4-BE49-F238E27FC236}">
                <a16:creationId xmlns:a16="http://schemas.microsoft.com/office/drawing/2014/main" id="{10224D34-2D9B-4CAD-A8B9-80AC299411DD}"/>
              </a:ext>
            </a:extLst>
          </p:cNvPr>
          <p:cNvSpPr>
            <a:spLocks noGrp="1"/>
          </p:cNvSpPr>
          <p:nvPr>
            <p:ph type="body" sz="quarter" idx="10"/>
          </p:nvPr>
        </p:nvSpPr>
        <p:spPr>
          <a:xfrm rot="16200000">
            <a:off x="-1317192" y="3807021"/>
            <a:ext cx="3532909" cy="615553"/>
          </a:xfrm>
        </p:spPr>
        <p:txBody>
          <a:bodyPr/>
          <a:lstStyle>
            <a:lvl1pPr>
              <a:defRPr sz="2000" baseline="0">
                <a:solidFill>
                  <a:schemeClr val="bg1"/>
                </a:solidFill>
              </a:defRPr>
            </a:lvl1pPr>
          </a:lstStyle>
          <a:p>
            <a:pPr lvl="0"/>
            <a:r>
              <a:rPr lang="fr-FR"/>
              <a:t>Cliquez pour modifier les styles du texte du masque</a:t>
            </a:r>
          </a:p>
        </p:txBody>
      </p:sp>
      <p:sp>
        <p:nvSpPr>
          <p:cNvPr id="21" name="Espace réservé du texte 20">
            <a:extLst>
              <a:ext uri="{FF2B5EF4-FFF2-40B4-BE49-F238E27FC236}">
                <a16:creationId xmlns:a16="http://schemas.microsoft.com/office/drawing/2014/main" id="{30EF78A4-5D7F-4C9E-B2A4-EAFD8B0507B9}"/>
              </a:ext>
            </a:extLst>
          </p:cNvPr>
          <p:cNvSpPr>
            <a:spLocks noGrp="1"/>
          </p:cNvSpPr>
          <p:nvPr>
            <p:ph type="body" sz="quarter" idx="11" hasCustomPrompt="1"/>
          </p:nvPr>
        </p:nvSpPr>
        <p:spPr>
          <a:xfrm>
            <a:off x="1376380" y="1372663"/>
            <a:ext cx="3919101" cy="615553"/>
          </a:xfrm>
          <a:solidFill>
            <a:srgbClr val="F8BC00"/>
          </a:solidFill>
        </p:spPr>
        <p:txBody>
          <a:bodyPr/>
          <a:lstStyle>
            <a:lvl1pPr>
              <a:defRPr sz="2000">
                <a:solidFill>
                  <a:schemeClr val="bg1"/>
                </a:solidFill>
              </a:defRPr>
            </a:lvl1pPr>
          </a:lstStyle>
          <a:p>
            <a:pPr lvl="0"/>
            <a:r>
              <a:rPr lang="fr-FR"/>
              <a:t>  Cliquez pour modifier les styles du texte du masque</a:t>
            </a:r>
          </a:p>
        </p:txBody>
      </p:sp>
      <p:sp>
        <p:nvSpPr>
          <p:cNvPr id="23" name="Espace réservé du texte 22">
            <a:extLst>
              <a:ext uri="{FF2B5EF4-FFF2-40B4-BE49-F238E27FC236}">
                <a16:creationId xmlns:a16="http://schemas.microsoft.com/office/drawing/2014/main" id="{212E6C19-0904-4B5C-A660-158324E2EC7F}"/>
              </a:ext>
            </a:extLst>
          </p:cNvPr>
          <p:cNvSpPr>
            <a:spLocks noGrp="1"/>
          </p:cNvSpPr>
          <p:nvPr>
            <p:ph type="body" sz="quarter" idx="12"/>
          </p:nvPr>
        </p:nvSpPr>
        <p:spPr>
          <a:xfrm>
            <a:off x="1379795" y="2142527"/>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
        <p:nvSpPr>
          <p:cNvPr id="25" name="Espace réservé du texte 20">
            <a:extLst>
              <a:ext uri="{FF2B5EF4-FFF2-40B4-BE49-F238E27FC236}">
                <a16:creationId xmlns:a16="http://schemas.microsoft.com/office/drawing/2014/main" id="{1F334171-54EA-4925-B686-CE2AD3946E56}"/>
              </a:ext>
            </a:extLst>
          </p:cNvPr>
          <p:cNvSpPr>
            <a:spLocks noGrp="1"/>
          </p:cNvSpPr>
          <p:nvPr>
            <p:ph type="body" sz="quarter" idx="14" hasCustomPrompt="1"/>
          </p:nvPr>
        </p:nvSpPr>
        <p:spPr>
          <a:xfrm>
            <a:off x="1376380" y="4165440"/>
            <a:ext cx="3919101" cy="615553"/>
          </a:xfrm>
          <a:solidFill>
            <a:srgbClr val="F8BC00"/>
          </a:solidFill>
        </p:spPr>
        <p:txBody>
          <a:bodyPr/>
          <a:lstStyle>
            <a:lvl1pPr>
              <a:defRPr sz="2000">
                <a:solidFill>
                  <a:schemeClr val="bg1"/>
                </a:solidFill>
              </a:defRPr>
            </a:lvl1pPr>
          </a:lstStyle>
          <a:p>
            <a:pPr lvl="0"/>
            <a:r>
              <a:rPr lang="fr-FR"/>
              <a:t>  Cliquez pour modifier les styles du texte du masque</a:t>
            </a:r>
          </a:p>
        </p:txBody>
      </p:sp>
      <p:sp>
        <p:nvSpPr>
          <p:cNvPr id="27" name="Espace réservé du texte 26">
            <a:extLst>
              <a:ext uri="{FF2B5EF4-FFF2-40B4-BE49-F238E27FC236}">
                <a16:creationId xmlns:a16="http://schemas.microsoft.com/office/drawing/2014/main" id="{69FFECAC-4C7F-4BDF-82F7-85DDDD3E2131}"/>
              </a:ext>
            </a:extLst>
          </p:cNvPr>
          <p:cNvSpPr>
            <a:spLocks noGrp="1"/>
          </p:cNvSpPr>
          <p:nvPr>
            <p:ph type="body" sz="quarter" idx="15"/>
          </p:nvPr>
        </p:nvSpPr>
        <p:spPr>
          <a:xfrm>
            <a:off x="1376380" y="2538220"/>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28" name="Espace réservé du texte 26">
            <a:extLst>
              <a:ext uri="{FF2B5EF4-FFF2-40B4-BE49-F238E27FC236}">
                <a16:creationId xmlns:a16="http://schemas.microsoft.com/office/drawing/2014/main" id="{E1B4ED09-3001-4796-8978-7ECED2938B86}"/>
              </a:ext>
            </a:extLst>
          </p:cNvPr>
          <p:cNvSpPr>
            <a:spLocks noGrp="1"/>
          </p:cNvSpPr>
          <p:nvPr>
            <p:ph type="body" sz="quarter" idx="16"/>
          </p:nvPr>
        </p:nvSpPr>
        <p:spPr>
          <a:xfrm>
            <a:off x="1376379" y="5132685"/>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29" name="Espace réservé du texte 22">
            <a:extLst>
              <a:ext uri="{FF2B5EF4-FFF2-40B4-BE49-F238E27FC236}">
                <a16:creationId xmlns:a16="http://schemas.microsoft.com/office/drawing/2014/main" id="{3202C1BB-624F-450E-B2DB-EEF38D2CA1DC}"/>
              </a:ext>
            </a:extLst>
          </p:cNvPr>
          <p:cNvSpPr>
            <a:spLocks noGrp="1"/>
          </p:cNvSpPr>
          <p:nvPr>
            <p:ph type="body" sz="quarter" idx="17"/>
          </p:nvPr>
        </p:nvSpPr>
        <p:spPr>
          <a:xfrm>
            <a:off x="1376379" y="4804278"/>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
        <p:nvSpPr>
          <p:cNvPr id="30" name="Espace réservé du texte 26">
            <a:extLst>
              <a:ext uri="{FF2B5EF4-FFF2-40B4-BE49-F238E27FC236}">
                <a16:creationId xmlns:a16="http://schemas.microsoft.com/office/drawing/2014/main" id="{55A38F0B-DAE1-4A57-A664-B3344DB9F965}"/>
              </a:ext>
            </a:extLst>
          </p:cNvPr>
          <p:cNvSpPr>
            <a:spLocks noGrp="1"/>
          </p:cNvSpPr>
          <p:nvPr>
            <p:ph type="body" sz="quarter" idx="18"/>
          </p:nvPr>
        </p:nvSpPr>
        <p:spPr>
          <a:xfrm>
            <a:off x="1398155" y="3315608"/>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31" name="Espace réservé du texte 22">
            <a:extLst>
              <a:ext uri="{FF2B5EF4-FFF2-40B4-BE49-F238E27FC236}">
                <a16:creationId xmlns:a16="http://schemas.microsoft.com/office/drawing/2014/main" id="{07278918-1ED3-4DF9-A534-FDE2FF75A4B6}"/>
              </a:ext>
            </a:extLst>
          </p:cNvPr>
          <p:cNvSpPr>
            <a:spLocks noGrp="1"/>
          </p:cNvSpPr>
          <p:nvPr>
            <p:ph type="body" sz="quarter" idx="19"/>
          </p:nvPr>
        </p:nvSpPr>
        <p:spPr>
          <a:xfrm>
            <a:off x="1398155" y="2987201"/>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Tree>
    <p:extLst>
      <p:ext uri="{BB962C8B-B14F-4D97-AF65-F5344CB8AC3E}">
        <p14:creationId xmlns:p14="http://schemas.microsoft.com/office/powerpoint/2010/main" val="4189819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object 9">
            <a:extLst>
              <a:ext uri="{FF2B5EF4-FFF2-40B4-BE49-F238E27FC236}">
                <a16:creationId xmlns:a16="http://schemas.microsoft.com/office/drawing/2014/main" id="{E45C295E-926D-44EB-8E73-12D9BBA0BF40}"/>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endParaRPr/>
          </a:p>
        </p:txBody>
      </p:sp>
      <p:sp>
        <p:nvSpPr>
          <p:cNvPr id="7" name="object 20">
            <a:extLst>
              <a:ext uri="{FF2B5EF4-FFF2-40B4-BE49-F238E27FC236}">
                <a16:creationId xmlns:a16="http://schemas.microsoft.com/office/drawing/2014/main" id="{1D7B808B-5FCD-42E4-8DF2-1A03FE145155}"/>
              </a:ext>
            </a:extLst>
          </p:cNvPr>
          <p:cNvSpPr txBox="1">
            <a:spLocks noGrp="1"/>
          </p:cNvSpPr>
          <p:nvPr>
            <p:ph type="title"/>
          </p:nvPr>
        </p:nvSpPr>
        <p:spPr>
          <a:xfrm>
            <a:off x="209993" y="621250"/>
            <a:ext cx="4224548" cy="437940"/>
          </a:xfrm>
          <a:prstGeom prst="rect">
            <a:avLst/>
          </a:prstGeom>
          <a:solidFill>
            <a:srgbClr val="007489"/>
          </a:solidFill>
        </p:spPr>
        <p:txBody>
          <a:bodyPr vert="horz" wrap="square" lIns="0" tIns="22225" rIns="0" bIns="0" rtlCol="0">
            <a:spAutoFit/>
          </a:bodyPr>
          <a:lstStyle>
            <a:lvl1pPr algn="ctr">
              <a:defRPr cap="small" baseline="0">
                <a:solidFill>
                  <a:schemeClr val="bg1"/>
                </a:solidFill>
              </a:defRPr>
            </a:lvl1pPr>
          </a:lstStyle>
          <a:p>
            <a:pPr marL="1000125">
              <a:lnSpc>
                <a:spcPct val="100000"/>
              </a:lnSpc>
              <a:spcBef>
                <a:spcPts val="175"/>
              </a:spcBef>
            </a:pPr>
            <a:endParaRPr sz="2700"/>
          </a:p>
        </p:txBody>
      </p:sp>
      <p:pic>
        <p:nvPicPr>
          <p:cNvPr id="8" name="object 21">
            <a:extLst>
              <a:ext uri="{FF2B5EF4-FFF2-40B4-BE49-F238E27FC236}">
                <a16:creationId xmlns:a16="http://schemas.microsoft.com/office/drawing/2014/main" id="{9899BD0B-DCD8-417E-852D-40A363EF04E5}"/>
              </a:ext>
            </a:extLst>
          </p:cNvPr>
          <p:cNvPicPr/>
          <p:nvPr userDrawn="1"/>
        </p:nvPicPr>
        <p:blipFill>
          <a:blip r:embed="rId2" cstate="print"/>
          <a:stretch>
            <a:fillRect/>
          </a:stretch>
        </p:blipFill>
        <p:spPr>
          <a:xfrm>
            <a:off x="276551" y="6006196"/>
            <a:ext cx="672795" cy="639369"/>
          </a:xfrm>
          <a:prstGeom prst="rect">
            <a:avLst/>
          </a:prstGeom>
        </p:spPr>
      </p:pic>
      <p:grpSp>
        <p:nvGrpSpPr>
          <p:cNvPr id="5" name="Groupe 4">
            <a:extLst>
              <a:ext uri="{FF2B5EF4-FFF2-40B4-BE49-F238E27FC236}">
                <a16:creationId xmlns:a16="http://schemas.microsoft.com/office/drawing/2014/main" id="{BD11531E-7333-45ED-AC63-FC6A335B5819}"/>
              </a:ext>
            </a:extLst>
          </p:cNvPr>
          <p:cNvGrpSpPr/>
          <p:nvPr userDrawn="1"/>
        </p:nvGrpSpPr>
        <p:grpSpPr>
          <a:xfrm>
            <a:off x="2515530" y="1363708"/>
            <a:ext cx="4850786" cy="4507002"/>
            <a:chOff x="2515530" y="1363708"/>
            <a:chExt cx="4850786" cy="4507002"/>
          </a:xfrm>
        </p:grpSpPr>
        <p:sp>
          <p:nvSpPr>
            <p:cNvPr id="9" name="Espace réservé du texte 3">
              <a:extLst>
                <a:ext uri="{FF2B5EF4-FFF2-40B4-BE49-F238E27FC236}">
                  <a16:creationId xmlns:a16="http://schemas.microsoft.com/office/drawing/2014/main" id="{247C1F65-7F9E-48AC-A896-D43799590776}"/>
                </a:ext>
              </a:extLst>
            </p:cNvPr>
            <p:cNvSpPr txBox="1">
              <a:spLocks/>
            </p:cNvSpPr>
            <p:nvPr/>
          </p:nvSpPr>
          <p:spPr>
            <a:xfrm>
              <a:off x="2757819" y="3543890"/>
              <a:ext cx="4511675" cy="2326820"/>
            </a:xfrm>
            <a:prstGeom prst="rect">
              <a:avLst/>
            </a:prstGeom>
            <a:solidFill>
              <a:schemeClr val="bg1"/>
            </a:solidFill>
          </p:spPr>
          <p:txBody>
            <a:bodyPr/>
            <a:lstStyle>
              <a:lvl1pPr marL="0" indent="0">
                <a:buClr>
                  <a:srgbClr val="007388"/>
                </a:buClr>
                <a:buFont typeface="Calibri" panose="020F0502020204030204" pitchFamily="34" charset="0"/>
                <a:buNone/>
                <a:defRPr sz="2000" baseline="0">
                  <a:solidFill>
                    <a:srgbClr val="595959"/>
                  </a:solidFill>
                  <a:highlight>
                    <a:srgbClr val="FCD240"/>
                  </a:highlight>
                  <a:latin typeface="Calibri" panose="020F0502020204030204" pitchFamily="34" charset="0"/>
                  <a:ea typeface="+mn-ea"/>
                  <a:cs typeface="+mn-cs"/>
                </a:defRPr>
              </a:lvl1pPr>
              <a:lvl2pPr marL="647700" indent="-285750">
                <a:buClr>
                  <a:srgbClr val="007388"/>
                </a:buClr>
                <a:buFont typeface="Wingdings" panose="05000000000000000000" pitchFamily="2" charset="2"/>
                <a:buChar char="§"/>
                <a:tabLst>
                  <a:tab pos="361950" algn="l"/>
                </a:tabLst>
                <a:defRPr baseline="0">
                  <a:solidFill>
                    <a:srgbClr val="5A5A5A"/>
                  </a:solidFill>
                  <a:latin typeface="Calibri" panose="020F0502020204030204" pitchFamily="34" charset="0"/>
                  <a:ea typeface="+mn-ea"/>
                  <a:cs typeface="+mn-cs"/>
                </a:defRPr>
              </a:lvl2pPr>
              <a:lvl3pPr marL="828675" indent="-285750">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3pPr>
              <a:lvl4pPr marL="998538" indent="-285750" defTabSz="357188">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4pPr>
              <a:lvl5pPr marL="893763" indent="0">
                <a:defRPr baseline="0">
                  <a:solidFill>
                    <a:srgbClr val="5A5A5A"/>
                  </a:solidFill>
                  <a:latin typeface="Calibri" panose="020F0502020204030204" pitchFamily="34" charset="0"/>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endParaRPr lang="fr-FR" kern="0"/>
            </a:p>
            <a:p>
              <a:pPr marL="77787" marR="0" lvl="2" indent="0" algn="just" defTabSz="914400" rtl="0" eaLnBrk="1" fontAlgn="auto" latinLnBrk="0" hangingPunct="1">
                <a:lnSpc>
                  <a:spcPct val="100000"/>
                </a:lnSpc>
                <a:spcBef>
                  <a:spcPts val="0"/>
                </a:spcBef>
                <a:spcAft>
                  <a:spcPts val="0"/>
                </a:spcAft>
                <a:buClrTx/>
                <a:buSzTx/>
                <a:buFontTx/>
                <a:buNone/>
                <a:tabLst/>
                <a:defRPr/>
              </a:pPr>
              <a:r>
                <a:rPr lang="fr-FR" sz="2000" b="1">
                  <a:solidFill>
                    <a:srgbClr val="6F6F6F"/>
                  </a:solidFill>
                  <a:highlight>
                    <a:srgbClr val="FCD240"/>
                  </a:highlight>
                  <a:latin typeface="Arial" panose="020B0604020202020204" pitchFamily="34" charset="0"/>
                  <a:ea typeface="SimSun" panose="02010600030101010101" pitchFamily="2" charset="-122"/>
                  <a:cs typeface="Arial"/>
                </a:rPr>
                <a:t>  xxx</a:t>
              </a:r>
            </a:p>
            <a:p>
              <a:pPr marL="77787" marR="0" lvl="2" indent="0" algn="just" defTabSz="914400" rtl="0" eaLnBrk="1" fontAlgn="auto" latinLnBrk="0" hangingPunct="1">
                <a:lnSpc>
                  <a:spcPct val="100000"/>
                </a:lnSpc>
                <a:spcBef>
                  <a:spcPts val="0"/>
                </a:spcBef>
                <a:spcAft>
                  <a:spcPts val="0"/>
                </a:spcAft>
                <a:buClrTx/>
                <a:buSzTx/>
                <a:buFontTx/>
                <a:buNone/>
                <a:tabLst/>
                <a:defRPr/>
              </a:pPr>
              <a:r>
                <a:rPr lang="fr-FR" sz="2000" b="1">
                  <a:solidFill>
                    <a:srgbClr val="6F6F6F"/>
                  </a:solidFill>
                  <a:highlight>
                    <a:srgbClr val="FCD240"/>
                  </a:highlight>
                  <a:latin typeface="Arial" panose="020B0604020202020204" pitchFamily="34" charset="0"/>
                  <a:ea typeface="SimSun" panose="02010600030101010101" pitchFamily="2" charset="-122"/>
                  <a:cs typeface="Arial"/>
                </a:rPr>
                <a:t>	</a:t>
              </a:r>
            </a:p>
          </p:txBody>
        </p:sp>
        <p:grpSp>
          <p:nvGrpSpPr>
            <p:cNvPr id="10" name="Groupe 9">
              <a:extLst>
                <a:ext uri="{FF2B5EF4-FFF2-40B4-BE49-F238E27FC236}">
                  <a16:creationId xmlns:a16="http://schemas.microsoft.com/office/drawing/2014/main" id="{F72D55B1-1812-4FEF-A8DD-3FFF455D1336}"/>
                </a:ext>
              </a:extLst>
            </p:cNvPr>
            <p:cNvGrpSpPr/>
            <p:nvPr/>
          </p:nvGrpSpPr>
          <p:grpSpPr>
            <a:xfrm>
              <a:off x="2542479" y="1363708"/>
              <a:ext cx="4823837" cy="2326820"/>
              <a:chOff x="2542479" y="1363708"/>
              <a:chExt cx="4823837" cy="2326820"/>
            </a:xfrm>
          </p:grpSpPr>
          <p:sp>
            <p:nvSpPr>
              <p:cNvPr id="14" name="Espace réservé du texte 3">
                <a:extLst>
                  <a:ext uri="{FF2B5EF4-FFF2-40B4-BE49-F238E27FC236}">
                    <a16:creationId xmlns:a16="http://schemas.microsoft.com/office/drawing/2014/main" id="{56B22176-4E2F-45B3-8CD5-96AAA19D0036}"/>
                  </a:ext>
                </a:extLst>
              </p:cNvPr>
              <p:cNvSpPr txBox="1">
                <a:spLocks/>
              </p:cNvSpPr>
              <p:nvPr/>
            </p:nvSpPr>
            <p:spPr>
              <a:xfrm>
                <a:off x="2854641" y="1363708"/>
                <a:ext cx="4511675" cy="2326820"/>
              </a:xfrm>
              <a:prstGeom prst="rect">
                <a:avLst/>
              </a:prstGeom>
              <a:solidFill>
                <a:schemeClr val="bg1"/>
              </a:solidFill>
            </p:spPr>
            <p:txBody>
              <a:bodyPr/>
              <a:lstStyle>
                <a:lvl1pPr marL="0" indent="0">
                  <a:buClr>
                    <a:srgbClr val="007388"/>
                  </a:buClr>
                  <a:buFont typeface="Calibri" panose="020F0502020204030204" pitchFamily="34" charset="0"/>
                  <a:buNone/>
                  <a:defRPr sz="2000" baseline="0">
                    <a:solidFill>
                      <a:srgbClr val="595959"/>
                    </a:solidFill>
                    <a:highlight>
                      <a:srgbClr val="FCD240"/>
                    </a:highlight>
                    <a:latin typeface="Calibri" panose="020F0502020204030204" pitchFamily="34" charset="0"/>
                    <a:ea typeface="+mn-ea"/>
                    <a:cs typeface="+mn-cs"/>
                  </a:defRPr>
                </a:lvl1pPr>
                <a:lvl2pPr marL="647700" indent="-285750">
                  <a:buClr>
                    <a:srgbClr val="007388"/>
                  </a:buClr>
                  <a:buFont typeface="Wingdings" panose="05000000000000000000" pitchFamily="2" charset="2"/>
                  <a:buChar char="§"/>
                  <a:tabLst>
                    <a:tab pos="361950" algn="l"/>
                  </a:tabLst>
                  <a:defRPr baseline="0">
                    <a:solidFill>
                      <a:srgbClr val="5A5A5A"/>
                    </a:solidFill>
                    <a:latin typeface="Calibri" panose="020F0502020204030204" pitchFamily="34" charset="0"/>
                    <a:ea typeface="+mn-ea"/>
                    <a:cs typeface="+mn-cs"/>
                  </a:defRPr>
                </a:lvl2pPr>
                <a:lvl3pPr marL="828675" indent="-285750">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3pPr>
                <a:lvl4pPr marL="998538" indent="-285750" defTabSz="357188">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4pPr>
                <a:lvl5pPr marL="893763" indent="0">
                  <a:defRPr baseline="0">
                    <a:solidFill>
                      <a:srgbClr val="5A5A5A"/>
                    </a:solidFill>
                    <a:latin typeface="Calibri" panose="020F0502020204030204" pitchFamily="34" charset="0"/>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endParaRPr lang="fr-FR" kern="0" dirty="0"/>
              </a:p>
              <a:p>
                <a:pPr marL="92075" marR="0" lvl="0" indent="-92075" algn="just" defTabSz="945908" rtl="0" eaLnBrk="0" fontAlgn="base" latinLnBrk="0" hangingPunct="0">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6F6F6F"/>
                    </a:solidFill>
                    <a:effectLst/>
                    <a:uLnTx/>
                    <a:uFillTx/>
                    <a:latin typeface="Arial" panose="020B0604020202020204" pitchFamily="34" charset="0"/>
                    <a:ea typeface="SimSun" panose="02010600030101010101" pitchFamily="2" charset="-122"/>
                    <a:cs typeface="Arial"/>
                  </a:rPr>
                  <a:t>  xxx</a:t>
                </a:r>
              </a:p>
              <a:p>
                <a:pPr lvl="1"/>
                <a:r>
                  <a:rPr lang="fr-FR" kern="0" dirty="0"/>
                  <a:t>xxx</a:t>
                </a:r>
              </a:p>
            </p:txBody>
          </p:sp>
          <p:grpSp>
            <p:nvGrpSpPr>
              <p:cNvPr id="15" name="Groupe 14">
                <a:extLst>
                  <a:ext uri="{FF2B5EF4-FFF2-40B4-BE49-F238E27FC236}">
                    <a16:creationId xmlns:a16="http://schemas.microsoft.com/office/drawing/2014/main" id="{6F943437-0724-43F2-88B6-E399BF85884B}"/>
                  </a:ext>
                </a:extLst>
              </p:cNvPr>
              <p:cNvGrpSpPr/>
              <p:nvPr/>
            </p:nvGrpSpPr>
            <p:grpSpPr>
              <a:xfrm>
                <a:off x="2542479" y="1638704"/>
                <a:ext cx="462774" cy="461665"/>
                <a:chOff x="2542479" y="1014761"/>
                <a:chExt cx="462774" cy="461665"/>
              </a:xfrm>
            </p:grpSpPr>
            <p:sp>
              <p:nvSpPr>
                <p:cNvPr id="16" name="object 13">
                  <a:extLst>
                    <a:ext uri="{FF2B5EF4-FFF2-40B4-BE49-F238E27FC236}">
                      <a16:creationId xmlns:a16="http://schemas.microsoft.com/office/drawing/2014/main" id="{45D58F77-4D0C-4FC3-BC47-559DF038C21A}"/>
                    </a:ext>
                  </a:extLst>
                </p:cNvPr>
                <p:cNvSpPr/>
                <p:nvPr/>
              </p:nvSpPr>
              <p:spPr>
                <a:xfrm>
                  <a:off x="2542479" y="1030568"/>
                  <a:ext cx="462774" cy="432472"/>
                </a:xfrm>
                <a:custGeom>
                  <a:avLst/>
                  <a:gdLst/>
                  <a:ahLst/>
                  <a:cxnLst/>
                  <a:rect l="l" t="t" r="r" b="b"/>
                  <a:pathLst>
                    <a:path w="270509" h="270509">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007489"/>
                </a:solidFill>
              </p:spPr>
              <p:txBody>
                <a:bodyPr wrap="square" lIns="0" tIns="0" rIns="0" bIns="0" rtlCol="0"/>
                <a:lstStyle/>
                <a:p>
                  <a:endParaRPr/>
                </a:p>
              </p:txBody>
            </p:sp>
            <p:sp>
              <p:nvSpPr>
                <p:cNvPr id="17" name="ZoneTexte 16">
                  <a:extLst>
                    <a:ext uri="{FF2B5EF4-FFF2-40B4-BE49-F238E27FC236}">
                      <a16:creationId xmlns:a16="http://schemas.microsoft.com/office/drawing/2014/main" id="{D2318DE1-4246-423E-B432-A84B9CE44319}"/>
                    </a:ext>
                  </a:extLst>
                </p:cNvPr>
                <p:cNvSpPr txBox="1"/>
                <p:nvPr/>
              </p:nvSpPr>
              <p:spPr>
                <a:xfrm>
                  <a:off x="2587083" y="1014761"/>
                  <a:ext cx="418170" cy="461665"/>
                </a:xfrm>
                <a:prstGeom prst="rect">
                  <a:avLst/>
                </a:prstGeom>
                <a:noFill/>
              </p:spPr>
              <p:txBody>
                <a:bodyPr wrap="square" rtlCol="0">
                  <a:spAutoFit/>
                </a:bodyPr>
                <a:lstStyle/>
                <a:p>
                  <a:pPr algn="l"/>
                  <a:r>
                    <a:rPr lang="fr-FR" sz="2400" b="1">
                      <a:solidFill>
                        <a:schemeClr val="bg1"/>
                      </a:solidFill>
                    </a:rPr>
                    <a:t>1</a:t>
                  </a:r>
                </a:p>
              </p:txBody>
            </p:sp>
          </p:grpSp>
        </p:grpSp>
        <p:grpSp>
          <p:nvGrpSpPr>
            <p:cNvPr id="11" name="Groupe 10">
              <a:extLst>
                <a:ext uri="{FF2B5EF4-FFF2-40B4-BE49-F238E27FC236}">
                  <a16:creationId xmlns:a16="http://schemas.microsoft.com/office/drawing/2014/main" id="{C65D1288-48C5-417C-BEF9-B63196ECD68F}"/>
                </a:ext>
              </a:extLst>
            </p:cNvPr>
            <p:cNvGrpSpPr/>
            <p:nvPr/>
          </p:nvGrpSpPr>
          <p:grpSpPr>
            <a:xfrm>
              <a:off x="2515530" y="3822110"/>
              <a:ext cx="462774" cy="461665"/>
              <a:chOff x="2542479" y="1014761"/>
              <a:chExt cx="462774" cy="461665"/>
            </a:xfrm>
          </p:grpSpPr>
          <p:sp>
            <p:nvSpPr>
              <p:cNvPr id="12" name="object 13">
                <a:extLst>
                  <a:ext uri="{FF2B5EF4-FFF2-40B4-BE49-F238E27FC236}">
                    <a16:creationId xmlns:a16="http://schemas.microsoft.com/office/drawing/2014/main" id="{717F8CE7-2DC3-4595-A9DB-DC2E7C9D51DF}"/>
                  </a:ext>
                </a:extLst>
              </p:cNvPr>
              <p:cNvSpPr/>
              <p:nvPr/>
            </p:nvSpPr>
            <p:spPr>
              <a:xfrm>
                <a:off x="2542479" y="1030568"/>
                <a:ext cx="462774" cy="432472"/>
              </a:xfrm>
              <a:custGeom>
                <a:avLst/>
                <a:gdLst/>
                <a:ahLst/>
                <a:cxnLst/>
                <a:rect l="l" t="t" r="r" b="b"/>
                <a:pathLst>
                  <a:path w="270509" h="270509">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007489"/>
              </a:solidFill>
            </p:spPr>
            <p:txBody>
              <a:bodyPr wrap="square" lIns="0" tIns="0" rIns="0" bIns="0" rtlCol="0"/>
              <a:lstStyle/>
              <a:p>
                <a:endParaRPr/>
              </a:p>
            </p:txBody>
          </p:sp>
          <p:sp>
            <p:nvSpPr>
              <p:cNvPr id="13" name="ZoneTexte 12">
                <a:extLst>
                  <a:ext uri="{FF2B5EF4-FFF2-40B4-BE49-F238E27FC236}">
                    <a16:creationId xmlns:a16="http://schemas.microsoft.com/office/drawing/2014/main" id="{FE10F7FC-3115-43BE-909C-42F7E8C14201}"/>
                  </a:ext>
                </a:extLst>
              </p:cNvPr>
              <p:cNvSpPr txBox="1"/>
              <p:nvPr/>
            </p:nvSpPr>
            <p:spPr>
              <a:xfrm>
                <a:off x="2587083" y="1014761"/>
                <a:ext cx="418170" cy="461665"/>
              </a:xfrm>
              <a:prstGeom prst="rect">
                <a:avLst/>
              </a:prstGeom>
              <a:noFill/>
            </p:spPr>
            <p:txBody>
              <a:bodyPr wrap="square" rtlCol="0">
                <a:spAutoFit/>
              </a:bodyPr>
              <a:lstStyle/>
              <a:p>
                <a:pPr algn="l"/>
                <a:r>
                  <a:rPr lang="fr-FR" sz="2400" b="1">
                    <a:solidFill>
                      <a:schemeClr val="bg1"/>
                    </a:solidFill>
                  </a:rPr>
                  <a:t>X</a:t>
                </a:r>
              </a:p>
            </p:txBody>
          </p:sp>
        </p:grpSp>
      </p:grpSp>
    </p:spTree>
    <p:extLst>
      <p:ext uri="{BB962C8B-B14F-4D97-AF65-F5344CB8AC3E}">
        <p14:creationId xmlns:p14="http://schemas.microsoft.com/office/powerpoint/2010/main" val="330973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userDrawn="1"/>
        </p:nvPicPr>
        <p:blipFill>
          <a:blip r:embed="rId2" cstate="print"/>
          <a:stretch>
            <a:fillRect/>
          </a:stretch>
        </p:blipFill>
        <p:spPr>
          <a:xfrm>
            <a:off x="0" y="1"/>
            <a:ext cx="12192000" cy="6855530"/>
          </a:xfrm>
          <a:prstGeom prst="rect">
            <a:avLst/>
          </a:prstGeom>
        </p:spPr>
      </p:pic>
      <p:sp>
        <p:nvSpPr>
          <p:cNvPr id="18" name="bg object 18"/>
          <p:cNvSpPr/>
          <p:nvPr/>
        </p:nvSpPr>
        <p:spPr>
          <a:xfrm>
            <a:off x="1295975" y="6623829"/>
            <a:ext cx="10880512" cy="16912"/>
          </a:xfrm>
          <a:custGeom>
            <a:avLst/>
            <a:gdLst/>
            <a:ahLst/>
            <a:cxnLst/>
            <a:rect l="l" t="t" r="r" b="b"/>
            <a:pathLst>
              <a:path w="8160384" h="12700">
                <a:moveTo>
                  <a:pt x="12700" y="6350"/>
                </a:moveTo>
                <a:lnTo>
                  <a:pt x="10845" y="1854"/>
                </a:lnTo>
                <a:lnTo>
                  <a:pt x="6350" y="0"/>
                </a:lnTo>
                <a:lnTo>
                  <a:pt x="1866" y="1854"/>
                </a:lnTo>
                <a:lnTo>
                  <a:pt x="0" y="6350"/>
                </a:lnTo>
                <a:lnTo>
                  <a:pt x="1866" y="10833"/>
                </a:lnTo>
                <a:lnTo>
                  <a:pt x="6350" y="12700"/>
                </a:lnTo>
                <a:lnTo>
                  <a:pt x="10845" y="10833"/>
                </a:lnTo>
                <a:lnTo>
                  <a:pt x="12700" y="6350"/>
                </a:lnTo>
                <a:close/>
              </a:path>
              <a:path w="8160384" h="12700">
                <a:moveTo>
                  <a:pt x="8160004" y="6350"/>
                </a:moveTo>
                <a:lnTo>
                  <a:pt x="8158150" y="1854"/>
                </a:lnTo>
                <a:lnTo>
                  <a:pt x="8153654" y="0"/>
                </a:lnTo>
                <a:lnTo>
                  <a:pt x="8149171" y="1854"/>
                </a:lnTo>
                <a:lnTo>
                  <a:pt x="8147304" y="6350"/>
                </a:lnTo>
                <a:lnTo>
                  <a:pt x="8149171" y="10833"/>
                </a:lnTo>
                <a:lnTo>
                  <a:pt x="8153654" y="12700"/>
                </a:lnTo>
                <a:lnTo>
                  <a:pt x="8158150" y="10833"/>
                </a:lnTo>
                <a:lnTo>
                  <a:pt x="8160004" y="6350"/>
                </a:lnTo>
                <a:close/>
              </a:path>
            </a:pathLst>
          </a:custGeom>
          <a:solidFill>
            <a:srgbClr val="FFFFFF"/>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sp>
        <p:nvSpPr>
          <p:cNvPr id="19" name="bg object 19"/>
          <p:cNvSpPr/>
          <p:nvPr/>
        </p:nvSpPr>
        <p:spPr>
          <a:xfrm>
            <a:off x="1" y="0"/>
            <a:ext cx="1381759" cy="6856309"/>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sp>
        <p:nvSpPr>
          <p:cNvPr id="20" name="bg object 20"/>
          <p:cNvSpPr/>
          <p:nvPr/>
        </p:nvSpPr>
        <p:spPr>
          <a:xfrm>
            <a:off x="8427971" y="1"/>
            <a:ext cx="3764280" cy="2749119"/>
          </a:xfrm>
          <a:custGeom>
            <a:avLst/>
            <a:gdLst/>
            <a:ahLst/>
            <a:cxnLst/>
            <a:rect l="l" t="t" r="r" b="b"/>
            <a:pathLst>
              <a:path w="2823209" h="2064385">
                <a:moveTo>
                  <a:pt x="2823021" y="0"/>
                </a:moveTo>
                <a:lnTo>
                  <a:pt x="0" y="0"/>
                </a:lnTo>
                <a:lnTo>
                  <a:pt x="1344450" y="1990642"/>
                </a:lnTo>
                <a:lnTo>
                  <a:pt x="1378301" y="2026973"/>
                </a:lnTo>
                <a:lnTo>
                  <a:pt x="1420907" y="2051653"/>
                </a:lnTo>
                <a:lnTo>
                  <a:pt x="1468636" y="2063761"/>
                </a:lnTo>
                <a:lnTo>
                  <a:pt x="1517856" y="2062375"/>
                </a:lnTo>
                <a:lnTo>
                  <a:pt x="1564935" y="2046573"/>
                </a:lnTo>
                <a:lnTo>
                  <a:pt x="2823021" y="1391648"/>
                </a:lnTo>
                <a:lnTo>
                  <a:pt x="2823021" y="0"/>
                </a:lnTo>
                <a:close/>
              </a:path>
            </a:pathLst>
          </a:custGeom>
          <a:solidFill>
            <a:srgbClr val="FFFFFF"/>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object 4">
            <a:extLst>
              <a:ext uri="{FF2B5EF4-FFF2-40B4-BE49-F238E27FC236}">
                <a16:creationId xmlns:a16="http://schemas.microsoft.com/office/drawing/2014/main" id="{D1D17D61-1CDE-4654-B239-2329063CB1E1}"/>
              </a:ext>
            </a:extLst>
          </p:cNvPr>
          <p:cNvGrpSpPr/>
          <p:nvPr userDrawn="1"/>
        </p:nvGrpSpPr>
        <p:grpSpPr>
          <a:xfrm>
            <a:off x="9555983" y="217258"/>
            <a:ext cx="2026418" cy="1732121"/>
            <a:chOff x="7163999" y="258000"/>
            <a:chExt cx="1685289" cy="1422400"/>
          </a:xfrm>
        </p:grpSpPr>
        <p:pic>
          <p:nvPicPr>
            <p:cNvPr id="12" name="object 5">
              <a:extLst>
                <a:ext uri="{FF2B5EF4-FFF2-40B4-BE49-F238E27FC236}">
                  <a16:creationId xmlns:a16="http://schemas.microsoft.com/office/drawing/2014/main" id="{1BA6DC3F-1D53-4733-880D-2C17781DBAF2}"/>
                </a:ext>
              </a:extLst>
            </p:cNvPr>
            <p:cNvPicPr/>
            <p:nvPr/>
          </p:nvPicPr>
          <p:blipFill>
            <a:blip r:embed="rId3" cstate="print"/>
            <a:stretch>
              <a:fillRect/>
            </a:stretch>
          </p:blipFill>
          <p:spPr>
            <a:xfrm>
              <a:off x="7163999" y="258000"/>
              <a:ext cx="1684934" cy="1421994"/>
            </a:xfrm>
            <a:prstGeom prst="rect">
              <a:avLst/>
            </a:prstGeom>
          </p:spPr>
        </p:pic>
        <p:sp>
          <p:nvSpPr>
            <p:cNvPr id="13" name="object 6">
              <a:extLst>
                <a:ext uri="{FF2B5EF4-FFF2-40B4-BE49-F238E27FC236}">
                  <a16:creationId xmlns:a16="http://schemas.microsoft.com/office/drawing/2014/main" id="{4C50BF74-9370-4493-837D-75A084CDA0C3}"/>
                </a:ext>
              </a:extLst>
            </p:cNvPr>
            <p:cNvSpPr/>
            <p:nvPr/>
          </p:nvSpPr>
          <p:spPr>
            <a:xfrm>
              <a:off x="8388337" y="629196"/>
              <a:ext cx="119380" cy="57785"/>
            </a:xfrm>
            <a:custGeom>
              <a:avLst/>
              <a:gdLst/>
              <a:ahLst/>
              <a:cxnLst/>
              <a:rect l="l" t="t" r="r" b="b"/>
              <a:pathLst>
                <a:path w="119379" h="57784">
                  <a:moveTo>
                    <a:pt x="118973" y="0"/>
                  </a:moveTo>
                  <a:lnTo>
                    <a:pt x="0" y="0"/>
                  </a:lnTo>
                  <a:lnTo>
                    <a:pt x="0" y="57518"/>
                  </a:lnTo>
                  <a:lnTo>
                    <a:pt x="118973" y="57518"/>
                  </a:lnTo>
                  <a:lnTo>
                    <a:pt x="118973" y="0"/>
                  </a:lnTo>
                  <a:close/>
                </a:path>
              </a:pathLst>
            </a:custGeom>
            <a:solidFill>
              <a:srgbClr val="F9BD00"/>
            </a:solidFill>
          </p:spPr>
          <p:txBody>
            <a:bodyPr wrap="square" lIns="0" tIns="0" rIns="0" bIns="0" rtlCol="0"/>
            <a:lstStyle/>
            <a:p>
              <a:endParaRPr/>
            </a:p>
          </p:txBody>
        </p:sp>
      </p:grpSp>
      <p:sp>
        <p:nvSpPr>
          <p:cNvPr id="8" name="Espace réservé du texte 7">
            <a:extLst>
              <a:ext uri="{FF2B5EF4-FFF2-40B4-BE49-F238E27FC236}">
                <a16:creationId xmlns:a16="http://schemas.microsoft.com/office/drawing/2014/main" id="{2A4CB2B8-9DC2-493C-9FF4-E3A51107C96B}"/>
              </a:ext>
            </a:extLst>
          </p:cNvPr>
          <p:cNvSpPr>
            <a:spLocks noGrp="1"/>
          </p:cNvSpPr>
          <p:nvPr>
            <p:ph type="body" sz="quarter" idx="10"/>
          </p:nvPr>
        </p:nvSpPr>
        <p:spPr>
          <a:xfrm>
            <a:off x="1738365" y="4166659"/>
            <a:ext cx="10088545" cy="822232"/>
          </a:xfrm>
        </p:spPr>
        <p:txBody>
          <a:bodyPr/>
          <a:lstStyle>
            <a:lvl1pPr>
              <a:defRPr sz="4800" cap="all" baseline="0">
                <a:solidFill>
                  <a:schemeClr val="bg1"/>
                </a:solidFill>
              </a:defRPr>
            </a:lvl1pPr>
          </a:lstStyle>
          <a:p>
            <a:pPr lvl="0"/>
            <a:r>
              <a:rPr lang="fr-FR" dirty="0"/>
              <a:t>Cliquez pour modifier les styles du texte du masque</a:t>
            </a:r>
          </a:p>
        </p:txBody>
      </p:sp>
      <p:sp>
        <p:nvSpPr>
          <p:cNvPr id="10" name="Espace réservé du contenu 9">
            <a:extLst>
              <a:ext uri="{FF2B5EF4-FFF2-40B4-BE49-F238E27FC236}">
                <a16:creationId xmlns:a16="http://schemas.microsoft.com/office/drawing/2014/main" id="{E4F836C4-C4BD-41E3-A845-0C237DA6FC65}"/>
              </a:ext>
            </a:extLst>
          </p:cNvPr>
          <p:cNvSpPr>
            <a:spLocks noGrp="1"/>
          </p:cNvSpPr>
          <p:nvPr>
            <p:ph sz="quarter" idx="11"/>
          </p:nvPr>
        </p:nvSpPr>
        <p:spPr>
          <a:xfrm>
            <a:off x="7938199" y="5203681"/>
            <a:ext cx="4009292" cy="738664"/>
          </a:xfrm>
        </p:spPr>
        <p:txBody>
          <a:bodyPr/>
          <a:lstStyle>
            <a:lvl1pPr>
              <a:defRPr sz="2400">
                <a:solidFill>
                  <a:srgbClr val="F8BC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8906960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284074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5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1633825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46299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231066" y="2825072"/>
            <a:ext cx="5701453" cy="692497"/>
          </a:xfrm>
          <a:prstGeom prst="rect">
            <a:avLst/>
          </a:prstGeom>
        </p:spPr>
        <p:txBody>
          <a:bodyPr wrap="square" lIns="0" tIns="0" rIns="0" bIns="0">
            <a:spAutoFit/>
          </a:bodyPr>
          <a:lstStyle>
            <a:lvl1pPr>
              <a:defRPr sz="4500" b="1" i="0">
                <a:solidFill>
                  <a:srgbClr val="F9BD00"/>
                </a:solidFill>
                <a:latin typeface="Calibri"/>
                <a:cs typeface="Calibri"/>
              </a:defRPr>
            </a:lvl1pPr>
          </a:lstStyle>
          <a:p>
            <a:endParaRPr/>
          </a:p>
        </p:txBody>
      </p:sp>
      <p:sp>
        <p:nvSpPr>
          <p:cNvPr id="3" name="Holder 3"/>
          <p:cNvSpPr>
            <a:spLocks noGrp="1"/>
          </p:cNvSpPr>
          <p:nvPr>
            <p:ph type="body" idx="1"/>
          </p:nvPr>
        </p:nvSpPr>
        <p:spPr>
          <a:xfrm>
            <a:off x="1807067" y="2956527"/>
            <a:ext cx="5046980" cy="169277"/>
          </a:xfrm>
          <a:prstGeom prst="rect">
            <a:avLst/>
          </a:prstGeom>
        </p:spPr>
        <p:txBody>
          <a:bodyPr wrap="square" lIns="0" tIns="0" rIns="0" bIns="0">
            <a:spAutoFit/>
          </a:bodyPr>
          <a:lstStyle>
            <a:lvl1pPr>
              <a:defRPr sz="1100" b="0" i="0">
                <a:solidFill>
                  <a:srgbClr val="5B5A5A"/>
                </a:solidFill>
                <a:latin typeface="Calibri"/>
                <a:cs typeface="Calibri"/>
              </a:defRPr>
            </a:lvl1pPr>
          </a:lstStyle>
          <a:p>
            <a:endParaRPr/>
          </a:p>
        </p:txBody>
      </p:sp>
      <p:sp>
        <p:nvSpPr>
          <p:cNvPr id="4" name="Holder 4"/>
          <p:cNvSpPr>
            <a:spLocks noGrp="1"/>
          </p:cNvSpPr>
          <p:nvPr>
            <p:ph type="ftr" sz="quarter" idx="5"/>
          </p:nvPr>
        </p:nvSpPr>
        <p:spPr>
          <a:xfrm>
            <a:off x="4145280" y="6377939"/>
            <a:ext cx="3901440" cy="368884"/>
          </a:xfrm>
          <a:prstGeom prst="rect">
            <a:avLst/>
          </a:prstGeom>
        </p:spPr>
        <p:txBody>
          <a:bodyPr wrap="square" lIns="0" tIns="0" rIns="0" bIns="0">
            <a:spAutoFit/>
          </a:bodyPr>
          <a:lstStyle>
            <a:lvl1pPr algn="ctr">
              <a:defRPr>
                <a:solidFill>
                  <a:schemeClr val="tx1">
                    <a:tint val="75000"/>
                  </a:schemeClr>
                </a:solidFill>
              </a:defRPr>
            </a:lvl1pPr>
          </a:lstStyle>
          <a:p>
            <a:pPr defTabSz="1217706"/>
            <a:endParaRPr lang="fr-FR" sz="2397">
              <a:solidFill>
                <a:prstClr val="black">
                  <a:tint val="75000"/>
                </a:prstClr>
              </a:solidFill>
            </a:endParaRPr>
          </a:p>
        </p:txBody>
      </p:sp>
      <p:sp>
        <p:nvSpPr>
          <p:cNvPr id="5" name="Holder 5"/>
          <p:cNvSpPr>
            <a:spLocks noGrp="1"/>
          </p:cNvSpPr>
          <p:nvPr>
            <p:ph type="dt" sz="half" idx="6"/>
          </p:nvPr>
        </p:nvSpPr>
        <p:spPr>
          <a:xfrm>
            <a:off x="609600" y="6377939"/>
            <a:ext cx="2804160" cy="368884"/>
          </a:xfrm>
          <a:prstGeom prst="rect">
            <a:avLst/>
          </a:prstGeom>
        </p:spPr>
        <p:txBody>
          <a:bodyPr wrap="square" lIns="0" tIns="0" rIns="0" bIns="0">
            <a:spAutoFit/>
          </a:bodyPr>
          <a:lstStyle>
            <a:lvl1pPr algn="l">
              <a:defRPr>
                <a:solidFill>
                  <a:schemeClr val="tx1">
                    <a:tint val="75000"/>
                  </a:schemeClr>
                </a:solidFill>
              </a:defRPr>
            </a:lvl1pPr>
          </a:lstStyle>
          <a:p>
            <a:pPr defTabSz="1217706"/>
            <a:fld id="{1D8BD707-D9CF-40AE-B4C6-C98DA3205C09}" type="datetimeFigureOut">
              <a:rPr lang="en-US" sz="2397" smtClean="0">
                <a:solidFill>
                  <a:prstClr val="black">
                    <a:tint val="75000"/>
                  </a:prstClr>
                </a:solidFill>
              </a:rPr>
              <a:pPr defTabSz="1217706"/>
              <a:t>5/6/2024</a:t>
            </a:fld>
            <a:endParaRPr lang="en-US" sz="2397">
              <a:solidFill>
                <a:prstClr val="black">
                  <a:tint val="75000"/>
                </a:prstClr>
              </a:solidFill>
            </a:endParaRPr>
          </a:p>
        </p:txBody>
      </p:sp>
      <p:sp>
        <p:nvSpPr>
          <p:cNvPr id="6" name="Holder 6"/>
          <p:cNvSpPr>
            <a:spLocks noGrp="1"/>
          </p:cNvSpPr>
          <p:nvPr>
            <p:ph type="sldNum" sz="quarter" idx="7"/>
          </p:nvPr>
        </p:nvSpPr>
        <p:spPr>
          <a:xfrm>
            <a:off x="8778240" y="6377939"/>
            <a:ext cx="2804160" cy="368884"/>
          </a:xfrm>
          <a:prstGeom prst="rect">
            <a:avLst/>
          </a:prstGeom>
        </p:spPr>
        <p:txBody>
          <a:bodyPr wrap="square" lIns="0" tIns="0" rIns="0" bIns="0">
            <a:spAutoFit/>
          </a:bodyPr>
          <a:lstStyle>
            <a:lvl1pPr algn="r">
              <a:defRPr>
                <a:solidFill>
                  <a:schemeClr val="tx1">
                    <a:tint val="75000"/>
                  </a:schemeClr>
                </a:solidFill>
              </a:defRPr>
            </a:lvl1pPr>
          </a:lstStyle>
          <a:p>
            <a:pPr defTabSz="1217706"/>
            <a:fld id="{B6F15528-21DE-4FAA-801E-634DDDAF4B2B}" type="slidenum">
              <a:rPr lang="fr-FR" sz="2397" smtClean="0">
                <a:solidFill>
                  <a:prstClr val="black">
                    <a:tint val="75000"/>
                  </a:prstClr>
                </a:solidFill>
              </a:rPr>
              <a:pPr defTabSz="1217706"/>
              <a:t>‹N°›</a:t>
            </a:fld>
            <a:endParaRPr lang="fr-FR" sz="2397">
              <a:solidFill>
                <a:prstClr val="black">
                  <a:tint val="75000"/>
                </a:prstClr>
              </a:solidFill>
            </a:endParaRPr>
          </a:p>
        </p:txBody>
      </p:sp>
    </p:spTree>
    <p:extLst>
      <p:ext uri="{BB962C8B-B14F-4D97-AF65-F5344CB8AC3E}">
        <p14:creationId xmlns:p14="http://schemas.microsoft.com/office/powerpoint/2010/main" val="2139196602"/>
      </p:ext>
    </p:extLst>
  </p:cSld>
  <p:clrMap bg1="lt1" tx1="dk1" bg2="lt2" tx2="dk2" accent1="accent1" accent2="accent2" accent3="accent3" accent4="accent4" accent5="accent5" accent6="accent6" hlink="hlink" folHlink="folHlink"/>
  <p:sldLayoutIdLst>
    <p:sldLayoutId id="2147483784" r:id="rId1"/>
    <p:sldLayoutId id="2147483786" r:id="rId2"/>
    <p:sldLayoutId id="2147483802" r:id="rId3"/>
    <p:sldLayoutId id="2147483787" r:id="rId4"/>
    <p:sldLayoutId id="2147483797" r:id="rId5"/>
    <p:sldLayoutId id="2147483798" r:id="rId6"/>
    <p:sldLayoutId id="2147483799" r:id="rId7"/>
  </p:sldLayoutIdLst>
  <p:txStyles>
    <p:titleStyle>
      <a:lvl1pPr>
        <a:defRPr>
          <a:latin typeface="+mj-lt"/>
          <a:ea typeface="+mj-ea"/>
          <a:cs typeface="+mj-cs"/>
        </a:defRPr>
      </a:lvl1pPr>
    </p:titleStyle>
    <p:body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DAE"/>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B0E1A1D-CBAF-4E16-9EFD-9BF01F762DB1}"/>
              </a:ext>
            </a:extLst>
          </p:cNvPr>
          <p:cNvSpPr>
            <a:spLocks noGrp="1"/>
          </p:cNvSpPr>
          <p:nvPr>
            <p:ph type="body" sz="quarter" idx="10"/>
          </p:nvPr>
        </p:nvSpPr>
        <p:spPr>
          <a:xfrm>
            <a:off x="750644" y="3059668"/>
            <a:ext cx="11058497" cy="1477328"/>
          </a:xfrm>
          <a:solidFill>
            <a:srgbClr val="007388"/>
          </a:solidFill>
        </p:spPr>
        <p:txBody>
          <a:bodyPr/>
          <a:lstStyle/>
          <a:p>
            <a:pPr algn="r"/>
            <a:r>
              <a:rPr lang="fr-FR" dirty="0"/>
              <a:t>CANDIDATURE ADMINISTRATEUR 2024</a:t>
            </a:r>
          </a:p>
          <a:p>
            <a:pPr algn="r"/>
            <a:r>
              <a:rPr lang="fr-FR" sz="2400" dirty="0"/>
              <a:t>Trame pour la réalisation d’une candidature</a:t>
            </a:r>
          </a:p>
          <a:p>
            <a:pPr algn="r"/>
            <a:r>
              <a:rPr lang="fr-FR" sz="2400" dirty="0"/>
              <a:t>à nous adresser</a:t>
            </a:r>
            <a:endParaRPr lang="fr-FR" dirty="0"/>
          </a:p>
        </p:txBody>
      </p:sp>
      <p:sp>
        <p:nvSpPr>
          <p:cNvPr id="9" name="Espace réservé du contenu 8">
            <a:extLst>
              <a:ext uri="{FF2B5EF4-FFF2-40B4-BE49-F238E27FC236}">
                <a16:creationId xmlns:a16="http://schemas.microsoft.com/office/drawing/2014/main" id="{2AFA7903-EF55-48AC-9696-013FD01116EE}"/>
              </a:ext>
            </a:extLst>
          </p:cNvPr>
          <p:cNvSpPr>
            <a:spLocks noGrp="1"/>
          </p:cNvSpPr>
          <p:nvPr>
            <p:ph sz="quarter" idx="11"/>
          </p:nvPr>
        </p:nvSpPr>
        <p:spPr>
          <a:xfrm>
            <a:off x="5426925" y="5455893"/>
            <a:ext cx="6382216" cy="861774"/>
          </a:xfrm>
          <a:solidFill>
            <a:srgbClr val="FFFFFF">
              <a:alpha val="38824"/>
            </a:srgbClr>
          </a:solidFill>
        </p:spPr>
        <p:txBody>
          <a:bodyPr/>
          <a:lstStyle/>
          <a:p>
            <a:pPr algn="r"/>
            <a:r>
              <a:rPr lang="fr-FR" sz="2800" dirty="0">
                <a:solidFill>
                  <a:srgbClr val="FF0000"/>
                </a:solidFill>
              </a:rPr>
              <a:t>Retour avant </a:t>
            </a:r>
            <a:r>
              <a:rPr lang="fr-FR" sz="2800">
                <a:solidFill>
                  <a:srgbClr val="FF0000"/>
                </a:solidFill>
              </a:rPr>
              <a:t>le 22 </a:t>
            </a:r>
            <a:r>
              <a:rPr lang="fr-FR" sz="2800" dirty="0">
                <a:solidFill>
                  <a:srgbClr val="FF0000"/>
                </a:solidFill>
              </a:rPr>
              <a:t>mai </a:t>
            </a:r>
          </a:p>
          <a:p>
            <a:pPr algn="r"/>
            <a:r>
              <a:rPr lang="fr-FR" sz="2800" dirty="0">
                <a:solidFill>
                  <a:srgbClr val="FF0000"/>
                </a:solidFill>
              </a:rPr>
              <a:t> à contact@adi-france.fr</a:t>
            </a:r>
          </a:p>
        </p:txBody>
      </p:sp>
    </p:spTree>
    <p:extLst>
      <p:ext uri="{BB962C8B-B14F-4D97-AF65-F5344CB8AC3E}">
        <p14:creationId xmlns:p14="http://schemas.microsoft.com/office/powerpoint/2010/main" val="244832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31478" y="3235018"/>
            <a:ext cx="4676920" cy="615553"/>
          </a:xfrm>
        </p:spPr>
        <p:txBody>
          <a:bodyPr/>
          <a:lstStyle/>
          <a:p>
            <a:r>
              <a:rPr lang="fr-FR" dirty="0"/>
              <a:t>Candidature au poste d’administrateur</a:t>
            </a:r>
          </a:p>
        </p:txBody>
      </p:sp>
      <p:sp>
        <p:nvSpPr>
          <p:cNvPr id="10" name="Espace réservé du texte 9">
            <a:extLst>
              <a:ext uri="{FF2B5EF4-FFF2-40B4-BE49-F238E27FC236}">
                <a16:creationId xmlns:a16="http://schemas.microsoft.com/office/drawing/2014/main" id="{005F9D8A-5ECF-416A-BABE-5063EED6FC28}"/>
              </a:ext>
            </a:extLst>
          </p:cNvPr>
          <p:cNvSpPr>
            <a:spLocks noGrp="1"/>
          </p:cNvSpPr>
          <p:nvPr>
            <p:ph type="body" sz="quarter" idx="11"/>
          </p:nvPr>
        </p:nvSpPr>
        <p:spPr>
          <a:xfrm>
            <a:off x="5878725" y="1538042"/>
            <a:ext cx="6073696" cy="746615"/>
          </a:xfrm>
        </p:spPr>
        <p:txBody>
          <a:bodyPr/>
          <a:lstStyle/>
          <a:p>
            <a:pPr>
              <a:lnSpc>
                <a:spcPct val="107000"/>
              </a:lnSpc>
              <a:spcAft>
                <a:spcPts val="800"/>
              </a:spcAft>
            </a:pPr>
            <a:r>
              <a:rPr lang="fr-FR" sz="2000" b="1" dirty="0">
                <a:effectLst/>
                <a:latin typeface="+mj-lt"/>
                <a:ea typeface="SimSun" panose="02010600030101010101" pitchFamily="2" charset="-122"/>
                <a:cs typeface="Times New Roman" panose="02020603050405020304" pitchFamily="18" charset="0"/>
              </a:rPr>
              <a:t>SANOUILLET</a:t>
            </a:r>
          </a:p>
          <a:p>
            <a:pPr>
              <a:lnSpc>
                <a:spcPct val="107000"/>
              </a:lnSpc>
              <a:spcAft>
                <a:spcPts val="800"/>
              </a:spcAft>
            </a:pPr>
            <a:r>
              <a:rPr lang="fr-FR" b="1" dirty="0">
                <a:latin typeface="+mj-lt"/>
                <a:ea typeface="SimSun" panose="02010600030101010101" pitchFamily="2" charset="-122"/>
                <a:cs typeface="Times New Roman" panose="02020603050405020304" pitchFamily="18" charset="0"/>
              </a:rPr>
              <a:t>Directeur du Développement</a:t>
            </a:r>
            <a:endParaRPr lang="fr-FR" sz="1600" dirty="0">
              <a:effectLst/>
              <a:latin typeface="+mj-lt"/>
              <a:ea typeface="Calibri" panose="020F0502020204030204" pitchFamily="34" charset="0"/>
              <a:cs typeface="Times New Roman" panose="02020603050405020304" pitchFamily="18" charset="0"/>
            </a:endParaRP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247505" y="2673337"/>
            <a:ext cx="6813550" cy="276999"/>
          </a:xfrm>
        </p:spPr>
        <p:txBody>
          <a:bodyPr/>
          <a:lstStyle/>
          <a:p>
            <a:r>
              <a:rPr lang="fr-FR" dirty="0"/>
              <a:t>Parcours professionnel</a:t>
            </a:r>
          </a:p>
        </p:txBody>
      </p:sp>
      <p:sp>
        <p:nvSpPr>
          <p:cNvPr id="4" name="ZoneTexte 3">
            <a:extLst>
              <a:ext uri="{FF2B5EF4-FFF2-40B4-BE49-F238E27FC236}">
                <a16:creationId xmlns:a16="http://schemas.microsoft.com/office/drawing/2014/main" id="{1DA4901E-1343-09F4-C0F4-04DB03EC2456}"/>
              </a:ext>
            </a:extLst>
          </p:cNvPr>
          <p:cNvSpPr txBox="1"/>
          <p:nvPr/>
        </p:nvSpPr>
        <p:spPr>
          <a:xfrm>
            <a:off x="9132849" y="357478"/>
            <a:ext cx="2843561" cy="1167243"/>
          </a:xfrm>
          <a:prstGeom prst="rect">
            <a:avLst/>
          </a:prstGeom>
          <a:noFill/>
        </p:spPr>
        <p:txBody>
          <a:bodyPr wrap="square">
            <a:spAutoFit/>
          </a:bodyPr>
          <a:lstStyle/>
          <a:p>
            <a:pPr>
              <a:lnSpc>
                <a:spcPct val="107000"/>
              </a:lnSpc>
              <a:spcAft>
                <a:spcPts val="800"/>
              </a:spcAft>
            </a:pPr>
            <a:r>
              <a:rPr lang="fr-FR" sz="1800" b="1" dirty="0">
                <a:solidFill>
                  <a:srgbClr val="595959"/>
                </a:solidFill>
                <a:effectLst/>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rgbClr val="595959"/>
                </a:solidFill>
                <a:effectLst/>
                <a:latin typeface="+mj-lt"/>
                <a:ea typeface="Calibri" panose="020F0502020204030204" pitchFamily="34" charset="0"/>
                <a:cs typeface="Times New Roman" panose="02020603050405020304" pitchFamily="18" charset="0"/>
              </a:rPr>
              <a:t>Candidat au sein du collège</a:t>
            </a:r>
            <a:r>
              <a:rPr lang="fr-FR" sz="1800" b="1" dirty="0">
                <a:solidFill>
                  <a:srgbClr val="595959"/>
                </a:solidFill>
                <a:effectLst/>
                <a:latin typeface="Arial" panose="020B0604020202020204" pitchFamily="34" charset="0"/>
                <a:ea typeface="Calibri" panose="020F0502020204030204" pitchFamily="34" charset="0"/>
                <a:cs typeface="Times New Roman" panose="02020603050405020304" pitchFamily="18" charset="0"/>
              </a:rPr>
              <a:t> </a:t>
            </a:r>
            <a:endParaRPr lang="fr-FR"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solidFill>
                  <a:srgbClr val="595959"/>
                </a:solidFill>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a:t>
            </a:r>
            <a:r>
              <a:rPr lang="fr-FR" sz="1800" dirty="0">
                <a:solidFill>
                  <a:srgbClr val="595959"/>
                </a:solidFill>
                <a:effectLst/>
                <a:ea typeface="Calibri" panose="020F0502020204030204" pitchFamily="34" charset="0"/>
                <a:cs typeface="Times New Roman" panose="02020603050405020304" pitchFamily="18" charset="0"/>
              </a:rPr>
              <a:t>Utilisateur en activité </a:t>
            </a:r>
          </a:p>
          <a:p>
            <a:r>
              <a:rPr lang="fr-FR" sz="1800" dirty="0">
                <a:solidFill>
                  <a:srgbClr val="595959"/>
                </a:solidFill>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X</a:t>
            </a:r>
            <a:r>
              <a:rPr lang="fr-FR" sz="1800" dirty="0">
                <a:solidFill>
                  <a:srgbClr val="595959"/>
                </a:solidFill>
                <a:effectLst/>
                <a:latin typeface="Arial" panose="020B0604020202020204" pitchFamily="34" charset="0"/>
                <a:ea typeface="Calibri" panose="020F0502020204030204" pitchFamily="34" charset="0"/>
              </a:rPr>
              <a:t> </a:t>
            </a:r>
            <a:r>
              <a:rPr lang="fr-FR" sz="1800" dirty="0">
                <a:solidFill>
                  <a:srgbClr val="595959"/>
                </a:solidFill>
                <a:effectLst/>
                <a:ea typeface="Calibri" panose="020F0502020204030204" pitchFamily="34" charset="0"/>
              </a:rPr>
              <a:t>Membre associé</a:t>
            </a:r>
            <a:endParaRPr lang="fr-FR" dirty="0">
              <a:solidFill>
                <a:srgbClr val="595959"/>
              </a:solidFill>
            </a:endParaRPr>
          </a:p>
        </p:txBody>
      </p:sp>
      <p:sp>
        <p:nvSpPr>
          <p:cNvPr id="12" name="Espace réservé du texte 9">
            <a:extLst>
              <a:ext uri="{FF2B5EF4-FFF2-40B4-BE49-F238E27FC236}">
                <a16:creationId xmlns:a16="http://schemas.microsoft.com/office/drawing/2014/main" id="{891F2B6A-E4AB-4088-8EAC-38E2815FFA00}"/>
              </a:ext>
            </a:extLst>
          </p:cNvPr>
          <p:cNvSpPr txBox="1">
            <a:spLocks/>
          </p:cNvSpPr>
          <p:nvPr/>
        </p:nvSpPr>
        <p:spPr>
          <a:xfrm>
            <a:off x="1136324" y="1538042"/>
            <a:ext cx="4742401" cy="746615"/>
          </a:xfrm>
          <a:prstGeom prst="rect">
            <a:avLst/>
          </a:prstGeom>
          <a:solidFill>
            <a:srgbClr val="F8BC00"/>
          </a:solidFill>
        </p:spPr>
        <p:txBody>
          <a:bodyPr wrap="square" lIns="0" tIns="0" rIns="0" bIns="0">
            <a:spAutoFit/>
          </a:bodyPr>
          <a:lstStyle>
            <a:lvl1pPr marL="0">
              <a:defRPr sz="2000" b="0" i="0">
                <a:solidFill>
                  <a:schemeClr val="bg1"/>
                </a:solidFill>
                <a:latin typeface="Calibri"/>
                <a:ea typeface="+mn-ea"/>
                <a:cs typeface="Calibri"/>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b="1" kern="0" dirty="0">
                <a:latin typeface="+mj-lt"/>
                <a:ea typeface="SimSun" panose="02010600030101010101" pitchFamily="2" charset="-122"/>
                <a:cs typeface="Times New Roman" panose="02020603050405020304" pitchFamily="18" charset="0"/>
              </a:rPr>
              <a:t>Damien</a:t>
            </a:r>
          </a:p>
          <a:p>
            <a:pPr>
              <a:lnSpc>
                <a:spcPct val="107000"/>
              </a:lnSpc>
              <a:spcAft>
                <a:spcPts val="800"/>
              </a:spcAft>
            </a:pPr>
            <a:r>
              <a:rPr lang="fr-FR" b="1" kern="0" dirty="0">
                <a:latin typeface="+mj-lt"/>
                <a:ea typeface="SimSun" panose="02010600030101010101" pitchFamily="2" charset="-122"/>
                <a:cs typeface="Times New Roman" panose="02020603050405020304" pitchFamily="18" charset="0"/>
              </a:rPr>
              <a:t>JLL</a:t>
            </a:r>
            <a:endParaRPr lang="fr-FR" sz="1600" kern="0" dirty="0">
              <a:latin typeface="+mj-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249534" y="2958193"/>
            <a:ext cx="7493871" cy="3323987"/>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r>
              <a:rPr lang="fr-FR" kern="0" dirty="0">
                <a:solidFill>
                  <a:srgbClr val="595959"/>
                </a:solidFill>
              </a:rPr>
              <a:t>Chez JLL depuis 19 ans, J’ai toujours travaillé dans le domaine de l’environnement de travail tertiaire depuis 1985 ; après ces bientôt 40 années, orientées exclusivement vers les utilisateurs, particulièrement les grandes entreprises, je pense avoir participé à tous les types de sujets et de projets qui constituent le cœur de métier des Directeurs de l’Immobilier.</a:t>
            </a:r>
          </a:p>
          <a:p>
            <a:r>
              <a:rPr lang="fr-FR" kern="0" dirty="0">
                <a:solidFill>
                  <a:srgbClr val="595959"/>
                </a:solidFill>
              </a:rPr>
              <a:t>Conseil en aménagement, Conduite de projets de transformation, Accompagnement du changement, Consulting, R&amp;D, Design d’espaces, AMO Construction-Rénovation, Prises à bail, Cessions d’actifs, Expertises, Juridique, Exploitation et Facilities management.</a:t>
            </a:r>
          </a:p>
          <a:p>
            <a:r>
              <a:rPr lang="fr-FR" kern="0" dirty="0">
                <a:solidFill>
                  <a:srgbClr val="595959"/>
                </a:solidFill>
              </a:rPr>
              <a:t>La diversité de mon parcours me permet de comprendre parfaitement tous les enjeux stratégique et opérationnels, actuels et futurs, des Directeurs de l’Immobilier.</a:t>
            </a:r>
          </a:p>
        </p:txBody>
      </p:sp>
      <p:pic>
        <p:nvPicPr>
          <p:cNvPr id="2" name="Image 1">
            <a:extLst>
              <a:ext uri="{FF2B5EF4-FFF2-40B4-BE49-F238E27FC236}">
                <a16:creationId xmlns:a16="http://schemas.microsoft.com/office/drawing/2014/main" id="{48C7EDAA-4C8F-7EEB-FAD8-D41773E481B6}"/>
              </a:ext>
            </a:extLst>
          </p:cNvPr>
          <p:cNvPicPr>
            <a:picLocks noChangeAspect="1"/>
          </p:cNvPicPr>
          <p:nvPr/>
        </p:nvPicPr>
        <p:blipFill>
          <a:blip r:embed="rId3"/>
          <a:stretch>
            <a:fillRect/>
          </a:stretch>
        </p:blipFill>
        <p:spPr>
          <a:xfrm>
            <a:off x="9492746" y="2673337"/>
            <a:ext cx="2699254" cy="4046857"/>
          </a:xfrm>
          <a:prstGeom prst="rect">
            <a:avLst/>
          </a:prstGeom>
        </p:spPr>
      </p:pic>
    </p:spTree>
    <p:extLst>
      <p:ext uri="{BB962C8B-B14F-4D97-AF65-F5344CB8AC3E}">
        <p14:creationId xmlns:p14="http://schemas.microsoft.com/office/powerpoint/2010/main" val="41154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1081130"/>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Ma vision du rôle du Directeur Immobilier</a:t>
            </a:r>
          </a:p>
          <a:p>
            <a:pPr>
              <a:lnSpc>
                <a:spcPct val="107000"/>
              </a:lnSpc>
              <a:spcAft>
                <a:spcPts val="800"/>
              </a:spcAft>
            </a:pPr>
            <a:endParaRPr lang="fr-FR" sz="1800" b="1" dirty="0">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fr-FR" sz="1800" b="1"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284369" y="1606719"/>
            <a:ext cx="7215196" cy="4985980"/>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r>
              <a:rPr lang="fr-FR" kern="0" dirty="0">
                <a:solidFill>
                  <a:srgbClr val="595959"/>
                </a:solidFill>
              </a:rPr>
              <a:t>En 2024, plus que jamais,  le Directeur Immobilier exerce une fonction stratégique pour l’entreprise, je m’en rends compte à chacun de mes rendez-vous avec vous. Aujourd’hui, le directeur de l’immobilier dirige la stratégie immobilière, les projets et l’exploitation avec 4 objectifs majeurs en ligne de mire :</a:t>
            </a:r>
          </a:p>
          <a:p>
            <a:pPr marL="342900" indent="-342900">
              <a:buFont typeface="+mj-lt"/>
              <a:buAutoNum type="arabicPeriod"/>
            </a:pPr>
            <a:r>
              <a:rPr lang="fr-FR" kern="0" dirty="0">
                <a:solidFill>
                  <a:srgbClr val="595959"/>
                </a:solidFill>
              </a:rPr>
              <a:t>Quel sera le besoin immobilier de l’entreprise dans 10 ans ?</a:t>
            </a:r>
          </a:p>
          <a:p>
            <a:pPr marL="342900" indent="-342900">
              <a:buFont typeface="+mj-lt"/>
              <a:buAutoNum type="arabicPeriod"/>
            </a:pPr>
            <a:r>
              <a:rPr lang="fr-FR" kern="0" dirty="0">
                <a:solidFill>
                  <a:srgbClr val="595959"/>
                </a:solidFill>
              </a:rPr>
              <a:t>Comment favoriser le bien-être des collaborateurs au bureau dans un environnement de travail hybride ?</a:t>
            </a:r>
          </a:p>
          <a:p>
            <a:pPr marL="342900" indent="-342900">
              <a:buFont typeface="+mj-lt"/>
              <a:buAutoNum type="arabicPeriod"/>
            </a:pPr>
            <a:r>
              <a:rPr lang="fr-FR" kern="0" dirty="0">
                <a:solidFill>
                  <a:srgbClr val="595959"/>
                </a:solidFill>
              </a:rPr>
              <a:t>Comment optimiser les coûts d’exploitation tout en offrant les meilleurs services aux clients internes?</a:t>
            </a:r>
          </a:p>
          <a:p>
            <a:pPr marL="342900" indent="-342900">
              <a:buFont typeface="+mj-lt"/>
              <a:buAutoNum type="arabicPeriod"/>
            </a:pPr>
            <a:r>
              <a:rPr lang="fr-FR" kern="0" dirty="0">
                <a:solidFill>
                  <a:srgbClr val="595959"/>
                </a:solidFill>
              </a:rPr>
              <a:t>Comment contribuer au mieux aux engagement RSE de l’entreprise ?</a:t>
            </a:r>
          </a:p>
          <a:p>
            <a:r>
              <a:rPr lang="fr-FR" kern="0" dirty="0">
                <a:solidFill>
                  <a:srgbClr val="595959"/>
                </a:solidFill>
              </a:rPr>
              <a:t>Les Comex interrogent souvent les directeurs immobiliers sur cette équation difficile à résoudre : « Surfaces-Qualité-Localisations-Coûts » particulièrement difficile à résoudre avec les temps longs de l’immobilier.</a:t>
            </a:r>
          </a:p>
          <a:p>
            <a:r>
              <a:rPr lang="fr-FR" kern="0" dirty="0">
                <a:solidFill>
                  <a:srgbClr val="595959"/>
                </a:solidFill>
              </a:rPr>
              <a:t>En plus de ses qualités de vision stratégique, le Directeur Immobilier doit être aussi un bon Manager qui va transmettre le sens du service à ses collaborateurs et disposer d’excellentes qualités relationnelles auprès de ses clients interne. Quel Challenge !!!!</a:t>
            </a:r>
          </a:p>
        </p:txBody>
      </p:sp>
      <p:pic>
        <p:nvPicPr>
          <p:cNvPr id="2" name="Image 1">
            <a:extLst>
              <a:ext uri="{FF2B5EF4-FFF2-40B4-BE49-F238E27FC236}">
                <a16:creationId xmlns:a16="http://schemas.microsoft.com/office/drawing/2014/main" id="{92855F08-E26F-2EEE-65C6-17242DAE88EE}"/>
              </a:ext>
            </a:extLst>
          </p:cNvPr>
          <p:cNvPicPr>
            <a:picLocks noChangeAspect="1"/>
          </p:cNvPicPr>
          <p:nvPr/>
        </p:nvPicPr>
        <p:blipFill>
          <a:blip r:embed="rId2"/>
          <a:stretch>
            <a:fillRect/>
          </a:stretch>
        </p:blipFill>
        <p:spPr>
          <a:xfrm>
            <a:off x="9270409" y="1229039"/>
            <a:ext cx="2851922" cy="4270645"/>
          </a:xfrm>
          <a:prstGeom prst="rect">
            <a:avLst/>
          </a:prstGeom>
        </p:spPr>
      </p:pic>
    </p:spTree>
    <p:extLst>
      <p:ext uri="{BB962C8B-B14F-4D97-AF65-F5344CB8AC3E}">
        <p14:creationId xmlns:p14="http://schemas.microsoft.com/office/powerpoint/2010/main" val="4144546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281424"/>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Ma vision du rôle que doit jouer l’ADI</a:t>
            </a:r>
            <a:endParaRPr lang="fr-FR" sz="1800"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319204" y="1615429"/>
            <a:ext cx="6813550" cy="5539978"/>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r>
              <a:rPr lang="fr-FR" kern="0" dirty="0">
                <a:solidFill>
                  <a:srgbClr val="595959"/>
                </a:solidFill>
              </a:rPr>
              <a:t>Pour moi l’ADI est aujourd’hui la meilleure association de la profession en France; depuis que je l’ai rejointe en 2016, j’ai vu les thématiques abordées évoluer pour converger avec les véritables préoccupations stratégiques et opérationnelles de Directeurs Immobilier.</a:t>
            </a:r>
          </a:p>
          <a:p>
            <a:r>
              <a:rPr lang="fr-FR" kern="0" dirty="0">
                <a:solidFill>
                  <a:srgbClr val="595959"/>
                </a:solidFill>
              </a:rPr>
              <a:t>Je crois que l’on peut dire aujourd’hui que l’ADI :</a:t>
            </a:r>
          </a:p>
          <a:p>
            <a:pPr marL="342900" indent="-342900">
              <a:buFont typeface="+mj-lt"/>
              <a:buAutoNum type="arabicPeriod"/>
            </a:pPr>
            <a:r>
              <a:rPr lang="fr-FR" kern="0" dirty="0">
                <a:solidFill>
                  <a:srgbClr val="595959"/>
                </a:solidFill>
              </a:rPr>
              <a:t>Représente parfaitement la profession.</a:t>
            </a:r>
          </a:p>
          <a:p>
            <a:pPr marL="342900" indent="-342900">
              <a:buFont typeface="+mj-lt"/>
              <a:buAutoNum type="arabicPeriod"/>
            </a:pPr>
            <a:r>
              <a:rPr lang="fr-FR" kern="0" dirty="0">
                <a:solidFill>
                  <a:srgbClr val="595959"/>
                </a:solidFill>
              </a:rPr>
              <a:t>Développe les axes d’information et de réflexion sur les bons sujets actuels et futurs.</a:t>
            </a:r>
          </a:p>
          <a:p>
            <a:pPr marL="342900" indent="-342900">
              <a:buFont typeface="+mj-lt"/>
              <a:buAutoNum type="arabicPeriod"/>
            </a:pPr>
            <a:r>
              <a:rPr lang="fr-FR" kern="0" dirty="0">
                <a:solidFill>
                  <a:srgbClr val="595959"/>
                </a:solidFill>
              </a:rPr>
              <a:t>Sait s’impliquer auprès des acteurs de l’exécutif et du législatif</a:t>
            </a:r>
          </a:p>
          <a:p>
            <a:pPr marL="342900" indent="-342900">
              <a:buFont typeface="+mj-lt"/>
              <a:buAutoNum type="arabicPeriod"/>
            </a:pPr>
            <a:r>
              <a:rPr lang="fr-FR" kern="0" dirty="0">
                <a:solidFill>
                  <a:srgbClr val="595959"/>
                </a:solidFill>
              </a:rPr>
              <a:t>Sait s’entourer des membres associés qui lui apportent une véritable valeur ajoutée.</a:t>
            </a:r>
          </a:p>
          <a:p>
            <a:pPr marL="342900" indent="-342900">
              <a:buFont typeface="+mj-lt"/>
              <a:buAutoNum type="arabicPeriod"/>
            </a:pPr>
            <a:r>
              <a:rPr lang="fr-FR" kern="0" dirty="0">
                <a:solidFill>
                  <a:srgbClr val="595959"/>
                </a:solidFill>
              </a:rPr>
              <a:t>Propose des évènements variés et adaptés aux attentes de ses membres.</a:t>
            </a:r>
          </a:p>
          <a:p>
            <a:r>
              <a:rPr lang="fr-FR" kern="0" dirty="0">
                <a:solidFill>
                  <a:srgbClr val="595959"/>
                </a:solidFill>
              </a:rPr>
              <a:t>A l’avenir, je pense que l’ADI pourrait compléter sa démarche en développant une approche pédagogique pour ses membres et surtout pour les nouveaux directeurs immobiliers qui viennent souvent d’autres métiers en mobilité interne ou pour de jeunes collaborateurs des directions immobilières; c’est justement tout l’objet de mon engagement à l’ADI.</a:t>
            </a:r>
          </a:p>
          <a:p>
            <a:pPr marL="342900" indent="-342900">
              <a:buFont typeface="+mj-lt"/>
              <a:buAutoNum type="arabicPeriod"/>
            </a:pPr>
            <a:endParaRPr lang="fr-FR" kern="0" dirty="0">
              <a:solidFill>
                <a:srgbClr val="595959"/>
              </a:solidFill>
            </a:endParaRPr>
          </a:p>
        </p:txBody>
      </p:sp>
      <p:pic>
        <p:nvPicPr>
          <p:cNvPr id="2" name="Image 1">
            <a:extLst>
              <a:ext uri="{FF2B5EF4-FFF2-40B4-BE49-F238E27FC236}">
                <a16:creationId xmlns:a16="http://schemas.microsoft.com/office/drawing/2014/main" id="{27EDB1AE-E964-3D41-EC0D-C82B8642F403}"/>
              </a:ext>
            </a:extLst>
          </p:cNvPr>
          <p:cNvPicPr>
            <a:picLocks noChangeAspect="1"/>
          </p:cNvPicPr>
          <p:nvPr/>
        </p:nvPicPr>
        <p:blipFill>
          <a:blip r:embed="rId2"/>
          <a:stretch>
            <a:fillRect/>
          </a:stretch>
        </p:blipFill>
        <p:spPr>
          <a:xfrm>
            <a:off x="9338825" y="1229039"/>
            <a:ext cx="2853175" cy="4273666"/>
          </a:xfrm>
          <a:prstGeom prst="rect">
            <a:avLst/>
          </a:prstGeom>
        </p:spPr>
      </p:pic>
    </p:spTree>
    <p:extLst>
      <p:ext uri="{BB962C8B-B14F-4D97-AF65-F5344CB8AC3E}">
        <p14:creationId xmlns:p14="http://schemas.microsoft.com/office/powerpoint/2010/main" val="131656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281424"/>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Mon engagement actuel et à venir au sein de l’ADI</a:t>
            </a:r>
            <a:endParaRPr lang="fr-FR" sz="1800"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4" y="1728639"/>
            <a:ext cx="6813550" cy="4154984"/>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r>
              <a:rPr lang="fr-FR" kern="0" dirty="0">
                <a:solidFill>
                  <a:srgbClr val="595959"/>
                </a:solidFill>
              </a:rPr>
              <a:t>Je me suis engagé au Conseil d’Administration de l’ADI en 2021, en tant que membre associé, avec cette idée de contribuer à transmettre de la formation pour les membres de l’association. On ne peut pas arriver dans un CA et tout changer d’un coup… Il faut d’abord prendre le temps de découvrir son fonctionnement, ses enjeux et surtout les personnes qui le composent. Il faut aussi commencer par écouter les autres pour bien comprendre les attentes des uns et des autres.</a:t>
            </a:r>
          </a:p>
          <a:p>
            <a:r>
              <a:rPr lang="fr-FR" kern="0" dirty="0">
                <a:solidFill>
                  <a:srgbClr val="595959"/>
                </a:solidFill>
              </a:rPr>
              <a:t>Petit à petit, je crois avoir gagner la confiance de tous ces grands professionnels expérimentés et j’ai pu proposer mes idées de formation qui ont pris le nom de « Master Class »; j’ai pris le temps d’en parler aux membres du bureau et c’est aujourd’hui un sujet mûr pour être développé à l’ADI.</a:t>
            </a:r>
          </a:p>
          <a:p>
            <a:r>
              <a:rPr lang="fr-FR" kern="0" dirty="0">
                <a:solidFill>
                  <a:srgbClr val="595959"/>
                </a:solidFill>
              </a:rPr>
              <a:t>Ce sera mon engagement pour les 3 prochaines années, j’y consacrerai beaucoup de temps et d’énergie parce que je crois que votre profession et notre association le méritent.</a:t>
            </a:r>
          </a:p>
        </p:txBody>
      </p:sp>
      <p:pic>
        <p:nvPicPr>
          <p:cNvPr id="2" name="Image 1">
            <a:extLst>
              <a:ext uri="{FF2B5EF4-FFF2-40B4-BE49-F238E27FC236}">
                <a16:creationId xmlns:a16="http://schemas.microsoft.com/office/drawing/2014/main" id="{63F0633F-8821-5931-79D6-6A38A6D46F6C}"/>
              </a:ext>
            </a:extLst>
          </p:cNvPr>
          <p:cNvPicPr>
            <a:picLocks noChangeAspect="1"/>
          </p:cNvPicPr>
          <p:nvPr/>
        </p:nvPicPr>
        <p:blipFill>
          <a:blip r:embed="rId2"/>
          <a:stretch>
            <a:fillRect/>
          </a:stretch>
        </p:blipFill>
        <p:spPr>
          <a:xfrm>
            <a:off x="9364951" y="1229039"/>
            <a:ext cx="2853175" cy="4273666"/>
          </a:xfrm>
          <a:prstGeom prst="rect">
            <a:avLst/>
          </a:prstGeom>
        </p:spPr>
      </p:pic>
    </p:spTree>
    <p:extLst>
      <p:ext uri="{BB962C8B-B14F-4D97-AF65-F5344CB8AC3E}">
        <p14:creationId xmlns:p14="http://schemas.microsoft.com/office/powerpoint/2010/main" val="2576538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911c7c74-8f11-4951-b063-d4cc7524b840">
      <UserInfo>
        <DisplayName>Morgane Isella</DisplayName>
        <AccountId>9</AccountId>
        <AccountType/>
      </UserInfo>
      <UserInfo>
        <DisplayName>ADI Evenements</DisplayName>
        <AccountId>12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AC318DBB163BE468261D1A007F687C7" ma:contentTypeVersion="13" ma:contentTypeDescription="Crée un document." ma:contentTypeScope="" ma:versionID="1e786581b07f4cbac212ab37b314343c">
  <xsd:schema xmlns:xsd="http://www.w3.org/2001/XMLSchema" xmlns:xs="http://www.w3.org/2001/XMLSchema" xmlns:p="http://schemas.microsoft.com/office/2006/metadata/properties" xmlns:ns2="531158ee-ae32-41f3-bd3b-33a421ad7b0b" xmlns:ns3="911c7c74-8f11-4951-b063-d4cc7524b840" targetNamespace="http://schemas.microsoft.com/office/2006/metadata/properties" ma:root="true" ma:fieldsID="5f4746b4c138e354af73bbdf89a8a180" ns2:_="" ns3:_="">
    <xsd:import namespace="531158ee-ae32-41f3-bd3b-33a421ad7b0b"/>
    <xsd:import namespace="911c7c74-8f11-4951-b063-d4cc7524b84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1158ee-ae32-41f3-bd3b-33a421ad7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11c7c74-8f11-4951-b063-d4cc7524b840"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3AF2DF-3E80-4CEC-847F-8B76FEE0E592}">
  <ds:schemaRefs>
    <ds:schemaRef ds:uri="http://schemas.microsoft.com/sharepoint/v3/contenttype/forms"/>
  </ds:schemaRefs>
</ds:datastoreItem>
</file>

<file path=customXml/itemProps2.xml><?xml version="1.0" encoding="utf-8"?>
<ds:datastoreItem xmlns:ds="http://schemas.openxmlformats.org/officeDocument/2006/customXml" ds:itemID="{921DBD45-1C51-4C10-BDAB-CEEBE9B66960}">
  <ds:schemaRefs>
    <ds:schemaRef ds:uri="531158ee-ae32-41f3-bd3b-33a421ad7b0b"/>
    <ds:schemaRef ds:uri="911c7c74-8f11-4951-b063-d4cc7524b84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30DD8C6-233F-4369-B501-89D2EF1F9986}">
  <ds:schemaRefs>
    <ds:schemaRef ds:uri="531158ee-ae32-41f3-bd3b-33a421ad7b0b"/>
    <ds:schemaRef ds:uri="911c7c74-8f11-4951-b063-d4cc7524b8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3111</TotalTime>
  <Words>739</Words>
  <Application>Microsoft Office PowerPoint</Application>
  <PresentationFormat>Grand écran</PresentationFormat>
  <Paragraphs>46</Paragraphs>
  <Slides>5</Slides>
  <Notes>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Wingdings</vt:lpstr>
      <vt:lpstr>Office Theme</vt:lpstr>
      <vt:lpstr>Présentation PowerPoint</vt:lpstr>
      <vt:lpstr> PROFESSION DE FOI</vt:lpstr>
      <vt:lpstr> PROFESSION DE FOI</vt:lpstr>
      <vt:lpstr> PROFESSION DE FOI</vt:lpstr>
      <vt:lpstr> PROFESSION DE FOI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lrgapp</dc:creator>
  <cp:lastModifiedBy>Sanouillet, Damien</cp:lastModifiedBy>
  <cp:revision>14</cp:revision>
  <dcterms:created xsi:type="dcterms:W3CDTF">2018-06-19T08:48:04Z</dcterms:created>
  <dcterms:modified xsi:type="dcterms:W3CDTF">2024-05-06T16:07:26Z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0x010100DAC318DBB163BE468261D1A007F687C7</vt:lpwstr>
  </property>
</Properties>
</file>