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4"/>
  </p:sldMasterIdLst>
  <p:notesMasterIdLst>
    <p:notesMasterId r:id="rId10"/>
  </p:notesMasterIdLst>
  <p:sldIdLst>
    <p:sldId id="1099" r:id="rId5"/>
    <p:sldId id="1105" r:id="rId6"/>
    <p:sldId id="1106" r:id="rId7"/>
    <p:sldId id="1107" r:id="rId8"/>
    <p:sldId id="1108"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AFB28E-B83C-C658-73E8-9672AEFEFCF9}" name="Morgane Isella" initials="MI" userId="Morgane Isell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rgane Isella" initials="MI" lastIdx="1" clrIdx="0">
    <p:extLst>
      <p:ext uri="{19B8F6BF-5375-455C-9EA6-DF929625EA0E}">
        <p15:presenceInfo xmlns:p15="http://schemas.microsoft.com/office/powerpoint/2012/main" userId="Morgane Isella" providerId="None"/>
      </p:ext>
    </p:extLst>
  </p:cmAuthor>
  <p:cmAuthor id="2" name="Morgane Isella" initials="MI [2]" lastIdx="1" clrIdx="1">
    <p:extLst>
      <p:ext uri="{19B8F6BF-5375-455C-9EA6-DF929625EA0E}">
        <p15:presenceInfo xmlns:p15="http://schemas.microsoft.com/office/powerpoint/2012/main" userId="S::morgane.isella@adi-france.fr::fd46bee8-7729-43eb-bc4e-db2ec23277e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88"/>
    <a:srgbClr val="595959"/>
    <a:srgbClr val="FFFFFF"/>
    <a:srgbClr val="F8BC00"/>
    <a:srgbClr val="FCD240"/>
    <a:srgbClr val="E2EFDA"/>
    <a:srgbClr val="E9456D"/>
    <a:srgbClr val="008EB2"/>
    <a:srgbClr val="A0C754"/>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102"/>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AUD Jérôme" userId="42f29fb7-4292-4d7b-8791-cddff2211ef6" providerId="ADAL" clId="{E7C1AD3D-CC76-415C-A7C7-57D965661306}"/>
    <pc:docChg chg="modSld">
      <pc:chgData name="ARNAUD Jérôme" userId="42f29fb7-4292-4d7b-8791-cddff2211ef6" providerId="ADAL" clId="{E7C1AD3D-CC76-415C-A7C7-57D965661306}" dt="2024-05-16T08:06:05.291" v="43" actId="6549"/>
      <pc:docMkLst>
        <pc:docMk/>
      </pc:docMkLst>
      <pc:sldChg chg="modSp mod">
        <pc:chgData name="ARNAUD Jérôme" userId="42f29fb7-4292-4d7b-8791-cddff2211ef6" providerId="ADAL" clId="{E7C1AD3D-CC76-415C-A7C7-57D965661306}" dt="2024-05-16T08:06:05.291" v="43" actId="6549"/>
        <pc:sldMkLst>
          <pc:docMk/>
          <pc:sldMk cId="1316568212" sldId="1107"/>
        </pc:sldMkLst>
        <pc:spChg chg="mod">
          <ac:chgData name="ARNAUD Jérôme" userId="42f29fb7-4292-4d7b-8791-cddff2211ef6" providerId="ADAL" clId="{E7C1AD3D-CC76-415C-A7C7-57D965661306}" dt="2024-05-16T08:06:05.291" v="43" actId="6549"/>
          <ac:spMkLst>
            <pc:docMk/>
            <pc:sldMk cId="1316568212" sldId="1107"/>
            <ac:spMk id="14" creationId="{283156CC-DD2F-DB7E-F46F-0E2CCF79C02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24917-DFD2-40DD-93F4-50BC1A855C1E}" type="datetimeFigureOut">
              <a:rPr lang="fr-FR" smtClean="0"/>
              <a:t>16/05/2024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1EEC3-8B81-4878-98DB-EDC0C44A10C0}" type="slidenum">
              <a:rPr lang="fr-FR" smtClean="0"/>
              <a:t>‹N°›</a:t>
            </a:fld>
            <a:endParaRPr lang="fr-FR"/>
          </a:p>
        </p:txBody>
      </p:sp>
    </p:spTree>
    <p:extLst>
      <p:ext uri="{BB962C8B-B14F-4D97-AF65-F5344CB8AC3E}">
        <p14:creationId xmlns:p14="http://schemas.microsoft.com/office/powerpoint/2010/main" val="1396973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a:xfrm>
            <a:off x="76200" y="739775"/>
            <a:ext cx="6565900" cy="3694113"/>
          </a:xfrm>
          <a:ln/>
        </p:spPr>
      </p:sp>
      <p:sp>
        <p:nvSpPr>
          <p:cNvPr id="2253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extLst>
      <p:ext uri="{BB962C8B-B14F-4D97-AF65-F5344CB8AC3E}">
        <p14:creationId xmlns:p14="http://schemas.microsoft.com/office/powerpoint/2010/main" val="2699856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2470"/>
            <a:ext cx="12192000" cy="6855530"/>
          </a:xfrm>
          <a:prstGeom prst="rect">
            <a:avLst/>
          </a:prstGeom>
        </p:spPr>
      </p:pic>
      <p:sp>
        <p:nvSpPr>
          <p:cNvPr id="3" name="Holder 3"/>
          <p:cNvSpPr>
            <a:spLocks noGrp="1"/>
          </p:cNvSpPr>
          <p:nvPr>
            <p:ph type="body" idx="1"/>
          </p:nvPr>
        </p:nvSpPr>
        <p:spPr>
          <a:xfrm>
            <a:off x="3326232" y="4519187"/>
            <a:ext cx="5615825" cy="855958"/>
          </a:xfrm>
          <a:solidFill>
            <a:schemeClr val="bg1">
              <a:alpha val="83000"/>
            </a:schemeClr>
          </a:solidFill>
        </p:spPr>
        <p:txBody>
          <a:bodyPr lIns="0" tIns="0" rIns="0" bIns="360000"/>
          <a:lstStyle>
            <a:lvl1pPr algn="ctr">
              <a:spcAft>
                <a:spcPts val="1200"/>
              </a:spcAft>
              <a:defRPr sz="3200" b="0" i="0">
                <a:solidFill>
                  <a:srgbClr val="595959"/>
                </a:solidFill>
                <a:latin typeface="Calibri"/>
                <a:cs typeface="Calibri"/>
              </a:defRPr>
            </a:lvl1pPr>
          </a:lstStyle>
          <a:p>
            <a:endParaRPr/>
          </a:p>
        </p:txBody>
      </p:sp>
      <p:sp>
        <p:nvSpPr>
          <p:cNvPr id="20" name="object 9">
            <a:extLst>
              <a:ext uri="{FF2B5EF4-FFF2-40B4-BE49-F238E27FC236}">
                <a16:creationId xmlns:a16="http://schemas.microsoft.com/office/drawing/2014/main" id="{1091BA52-7ECE-4BBF-9EDD-F1E0194D42A3}"/>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F8BC00"/>
          </a:solidFill>
          <a:ln>
            <a:solidFill>
              <a:srgbClr val="F8BC00"/>
            </a:solidFill>
          </a:ln>
        </p:spPr>
        <p:txBody>
          <a:bodyPr wrap="square" lIns="0" tIns="0" rIns="0" bIns="0" rtlCol="0"/>
          <a:lstStyle/>
          <a:p>
            <a:endParaRPr/>
          </a:p>
        </p:txBody>
      </p:sp>
      <p:sp>
        <p:nvSpPr>
          <p:cNvPr id="21" name="Espace réservé du texte 20">
            <a:extLst>
              <a:ext uri="{FF2B5EF4-FFF2-40B4-BE49-F238E27FC236}">
                <a16:creationId xmlns:a16="http://schemas.microsoft.com/office/drawing/2014/main" id="{76D956E6-9FD6-4D07-8706-71EAE4109572}"/>
              </a:ext>
            </a:extLst>
          </p:cNvPr>
          <p:cNvSpPr>
            <a:spLocks noGrp="1"/>
          </p:cNvSpPr>
          <p:nvPr>
            <p:ph type="body" sz="quarter" idx="10"/>
          </p:nvPr>
        </p:nvSpPr>
        <p:spPr>
          <a:xfrm>
            <a:off x="3327208" y="1939332"/>
            <a:ext cx="5615825" cy="2394841"/>
          </a:xfrm>
          <a:solidFill>
            <a:schemeClr val="bg1">
              <a:alpha val="83000"/>
            </a:schemeClr>
          </a:solidFill>
        </p:spPr>
        <p:txBody>
          <a:bodyPr tIns="360000"/>
          <a:lstStyle>
            <a:lvl1pPr algn="ctr">
              <a:spcBef>
                <a:spcPts val="1200"/>
              </a:spcBef>
              <a:spcAft>
                <a:spcPts val="0"/>
              </a:spcAft>
              <a:defRPr sz="4400">
                <a:solidFill>
                  <a:srgbClr val="007388"/>
                </a:solidFill>
              </a:defRPr>
            </a:lvl1pPr>
          </a:lstStyle>
          <a:p>
            <a:pPr lvl="0"/>
            <a:r>
              <a:rPr lang="fr-FR"/>
              <a:t>Cliquez pour modifier les styles du texte du masque</a:t>
            </a:r>
          </a:p>
        </p:txBody>
      </p:sp>
      <p:pic>
        <p:nvPicPr>
          <p:cNvPr id="22" name="object 21">
            <a:extLst>
              <a:ext uri="{FF2B5EF4-FFF2-40B4-BE49-F238E27FC236}">
                <a16:creationId xmlns:a16="http://schemas.microsoft.com/office/drawing/2014/main" id="{078E8131-C496-488E-B194-A5292598CE84}"/>
              </a:ext>
            </a:extLst>
          </p:cNvPr>
          <p:cNvPicPr/>
          <p:nvPr userDrawn="1"/>
        </p:nvPicPr>
        <p:blipFill>
          <a:blip r:embed="rId3" cstate="print"/>
          <a:stretch>
            <a:fillRect/>
          </a:stretch>
        </p:blipFill>
        <p:spPr>
          <a:xfrm>
            <a:off x="276551" y="6006196"/>
            <a:ext cx="672795" cy="639369"/>
          </a:xfrm>
          <a:prstGeom prst="rect">
            <a:avLst/>
          </a:prstGeom>
        </p:spPr>
      </p:pic>
    </p:spTree>
    <p:extLst>
      <p:ext uri="{BB962C8B-B14F-4D97-AF65-F5344CB8AC3E}">
        <p14:creationId xmlns:p14="http://schemas.microsoft.com/office/powerpoint/2010/main" val="65365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sp>
        <p:nvSpPr>
          <p:cNvPr id="19" name="Espace réservé du texte 18">
            <a:extLst>
              <a:ext uri="{FF2B5EF4-FFF2-40B4-BE49-F238E27FC236}">
                <a16:creationId xmlns:a16="http://schemas.microsoft.com/office/drawing/2014/main" id="{10224D34-2D9B-4CAD-A8B9-80AC299411DD}"/>
              </a:ext>
            </a:extLst>
          </p:cNvPr>
          <p:cNvSpPr>
            <a:spLocks noGrp="1"/>
          </p:cNvSpPr>
          <p:nvPr>
            <p:ph type="body" sz="quarter" idx="10"/>
          </p:nvPr>
        </p:nvSpPr>
        <p:spPr>
          <a:xfrm rot="16200000">
            <a:off x="-1317192" y="3807021"/>
            <a:ext cx="3532909" cy="615553"/>
          </a:xfrm>
        </p:spPr>
        <p:txBody>
          <a:bodyPr/>
          <a:lstStyle>
            <a:lvl1pPr>
              <a:defRPr sz="2000" baseline="0">
                <a:solidFill>
                  <a:schemeClr val="bg1"/>
                </a:solidFill>
              </a:defRPr>
            </a:lvl1pPr>
          </a:lstStyle>
          <a:p>
            <a:pPr lvl="0"/>
            <a:r>
              <a:rPr lang="fr-FR"/>
              <a:t>Cliquez pour modifier les styles du texte du masque</a:t>
            </a:r>
          </a:p>
        </p:txBody>
      </p:sp>
      <p:sp>
        <p:nvSpPr>
          <p:cNvPr id="21" name="Espace réservé du texte 20">
            <a:extLst>
              <a:ext uri="{FF2B5EF4-FFF2-40B4-BE49-F238E27FC236}">
                <a16:creationId xmlns:a16="http://schemas.microsoft.com/office/drawing/2014/main" id="{30EF78A4-5D7F-4C9E-B2A4-EAFD8B0507B9}"/>
              </a:ext>
            </a:extLst>
          </p:cNvPr>
          <p:cNvSpPr>
            <a:spLocks noGrp="1"/>
          </p:cNvSpPr>
          <p:nvPr>
            <p:ph type="body" sz="quarter" idx="11" hasCustomPrompt="1"/>
          </p:nvPr>
        </p:nvSpPr>
        <p:spPr>
          <a:xfrm>
            <a:off x="1376380" y="1372663"/>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3" name="Espace réservé du texte 22">
            <a:extLst>
              <a:ext uri="{FF2B5EF4-FFF2-40B4-BE49-F238E27FC236}">
                <a16:creationId xmlns:a16="http://schemas.microsoft.com/office/drawing/2014/main" id="{212E6C19-0904-4B5C-A660-158324E2EC7F}"/>
              </a:ext>
            </a:extLst>
          </p:cNvPr>
          <p:cNvSpPr>
            <a:spLocks noGrp="1"/>
          </p:cNvSpPr>
          <p:nvPr>
            <p:ph type="body" sz="quarter" idx="12"/>
          </p:nvPr>
        </p:nvSpPr>
        <p:spPr>
          <a:xfrm>
            <a:off x="1379795" y="2142527"/>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25" name="Espace réservé du texte 20">
            <a:extLst>
              <a:ext uri="{FF2B5EF4-FFF2-40B4-BE49-F238E27FC236}">
                <a16:creationId xmlns:a16="http://schemas.microsoft.com/office/drawing/2014/main" id="{1F334171-54EA-4925-B686-CE2AD3946E56}"/>
              </a:ext>
            </a:extLst>
          </p:cNvPr>
          <p:cNvSpPr>
            <a:spLocks noGrp="1"/>
          </p:cNvSpPr>
          <p:nvPr>
            <p:ph type="body" sz="quarter" idx="14" hasCustomPrompt="1"/>
          </p:nvPr>
        </p:nvSpPr>
        <p:spPr>
          <a:xfrm>
            <a:off x="1376380" y="4165440"/>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7" name="Espace réservé du texte 26">
            <a:extLst>
              <a:ext uri="{FF2B5EF4-FFF2-40B4-BE49-F238E27FC236}">
                <a16:creationId xmlns:a16="http://schemas.microsoft.com/office/drawing/2014/main" id="{69FFECAC-4C7F-4BDF-82F7-85DDDD3E2131}"/>
              </a:ext>
            </a:extLst>
          </p:cNvPr>
          <p:cNvSpPr>
            <a:spLocks noGrp="1"/>
          </p:cNvSpPr>
          <p:nvPr>
            <p:ph type="body" sz="quarter" idx="15"/>
          </p:nvPr>
        </p:nvSpPr>
        <p:spPr>
          <a:xfrm>
            <a:off x="1376380" y="2538220"/>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8" name="Espace réservé du texte 26">
            <a:extLst>
              <a:ext uri="{FF2B5EF4-FFF2-40B4-BE49-F238E27FC236}">
                <a16:creationId xmlns:a16="http://schemas.microsoft.com/office/drawing/2014/main" id="{E1B4ED09-3001-4796-8978-7ECED2938B86}"/>
              </a:ext>
            </a:extLst>
          </p:cNvPr>
          <p:cNvSpPr>
            <a:spLocks noGrp="1"/>
          </p:cNvSpPr>
          <p:nvPr>
            <p:ph type="body" sz="quarter" idx="16"/>
          </p:nvPr>
        </p:nvSpPr>
        <p:spPr>
          <a:xfrm>
            <a:off x="1376379" y="5132685"/>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9" name="Espace réservé du texte 22">
            <a:extLst>
              <a:ext uri="{FF2B5EF4-FFF2-40B4-BE49-F238E27FC236}">
                <a16:creationId xmlns:a16="http://schemas.microsoft.com/office/drawing/2014/main" id="{3202C1BB-624F-450E-B2DB-EEF38D2CA1DC}"/>
              </a:ext>
            </a:extLst>
          </p:cNvPr>
          <p:cNvSpPr>
            <a:spLocks noGrp="1"/>
          </p:cNvSpPr>
          <p:nvPr>
            <p:ph type="body" sz="quarter" idx="17"/>
          </p:nvPr>
        </p:nvSpPr>
        <p:spPr>
          <a:xfrm>
            <a:off x="1376379" y="4804278"/>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30" name="Espace réservé du texte 26">
            <a:extLst>
              <a:ext uri="{FF2B5EF4-FFF2-40B4-BE49-F238E27FC236}">
                <a16:creationId xmlns:a16="http://schemas.microsoft.com/office/drawing/2014/main" id="{55A38F0B-DAE1-4A57-A664-B3344DB9F965}"/>
              </a:ext>
            </a:extLst>
          </p:cNvPr>
          <p:cNvSpPr>
            <a:spLocks noGrp="1"/>
          </p:cNvSpPr>
          <p:nvPr>
            <p:ph type="body" sz="quarter" idx="18"/>
          </p:nvPr>
        </p:nvSpPr>
        <p:spPr>
          <a:xfrm>
            <a:off x="1398155" y="3315608"/>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31" name="Espace réservé du texte 22">
            <a:extLst>
              <a:ext uri="{FF2B5EF4-FFF2-40B4-BE49-F238E27FC236}">
                <a16:creationId xmlns:a16="http://schemas.microsoft.com/office/drawing/2014/main" id="{07278918-1ED3-4DF9-A534-FDE2FF75A4B6}"/>
              </a:ext>
            </a:extLst>
          </p:cNvPr>
          <p:cNvSpPr>
            <a:spLocks noGrp="1"/>
          </p:cNvSpPr>
          <p:nvPr>
            <p:ph type="body" sz="quarter" idx="19"/>
          </p:nvPr>
        </p:nvSpPr>
        <p:spPr>
          <a:xfrm>
            <a:off x="1398155" y="2987201"/>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Tree>
    <p:extLst>
      <p:ext uri="{BB962C8B-B14F-4D97-AF65-F5344CB8AC3E}">
        <p14:creationId xmlns:p14="http://schemas.microsoft.com/office/powerpoint/2010/main" val="4189819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grpSp>
        <p:nvGrpSpPr>
          <p:cNvPr id="5" name="Groupe 4">
            <a:extLst>
              <a:ext uri="{FF2B5EF4-FFF2-40B4-BE49-F238E27FC236}">
                <a16:creationId xmlns:a16="http://schemas.microsoft.com/office/drawing/2014/main" id="{BD11531E-7333-45ED-AC63-FC6A335B5819}"/>
              </a:ext>
            </a:extLst>
          </p:cNvPr>
          <p:cNvGrpSpPr/>
          <p:nvPr userDrawn="1"/>
        </p:nvGrpSpPr>
        <p:grpSpPr>
          <a:xfrm>
            <a:off x="2515530" y="1363708"/>
            <a:ext cx="4850786" cy="4507002"/>
            <a:chOff x="2515530" y="1363708"/>
            <a:chExt cx="4850786" cy="4507002"/>
          </a:xfrm>
        </p:grpSpPr>
        <p:sp>
          <p:nvSpPr>
            <p:cNvPr id="9" name="Espace réservé du texte 3">
              <a:extLst>
                <a:ext uri="{FF2B5EF4-FFF2-40B4-BE49-F238E27FC236}">
                  <a16:creationId xmlns:a16="http://schemas.microsoft.com/office/drawing/2014/main" id="{247C1F65-7F9E-48AC-A896-D43799590776}"/>
                </a:ext>
              </a:extLst>
            </p:cNvPr>
            <p:cNvSpPr txBox="1">
              <a:spLocks/>
            </p:cNvSpPr>
            <p:nvPr/>
          </p:nvSpPr>
          <p:spPr>
            <a:xfrm>
              <a:off x="2757819" y="3543890"/>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xxx</a:t>
              </a:r>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a:t>
              </a:r>
            </a:p>
          </p:txBody>
        </p:sp>
        <p:grpSp>
          <p:nvGrpSpPr>
            <p:cNvPr id="10" name="Groupe 9">
              <a:extLst>
                <a:ext uri="{FF2B5EF4-FFF2-40B4-BE49-F238E27FC236}">
                  <a16:creationId xmlns:a16="http://schemas.microsoft.com/office/drawing/2014/main" id="{F72D55B1-1812-4FEF-A8DD-3FFF455D1336}"/>
                </a:ext>
              </a:extLst>
            </p:cNvPr>
            <p:cNvGrpSpPr/>
            <p:nvPr/>
          </p:nvGrpSpPr>
          <p:grpSpPr>
            <a:xfrm>
              <a:off x="2542479" y="1363708"/>
              <a:ext cx="4823837" cy="2326820"/>
              <a:chOff x="2542479" y="1363708"/>
              <a:chExt cx="4823837" cy="2326820"/>
            </a:xfrm>
          </p:grpSpPr>
          <p:sp>
            <p:nvSpPr>
              <p:cNvPr id="14" name="Espace réservé du texte 3">
                <a:extLst>
                  <a:ext uri="{FF2B5EF4-FFF2-40B4-BE49-F238E27FC236}">
                    <a16:creationId xmlns:a16="http://schemas.microsoft.com/office/drawing/2014/main" id="{56B22176-4E2F-45B3-8CD5-96AAA19D0036}"/>
                  </a:ext>
                </a:extLst>
              </p:cNvPr>
              <p:cNvSpPr txBox="1">
                <a:spLocks/>
              </p:cNvSpPr>
              <p:nvPr/>
            </p:nvSpPr>
            <p:spPr>
              <a:xfrm>
                <a:off x="2854641" y="1363708"/>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dirty="0"/>
              </a:p>
              <a:p>
                <a:pPr marL="92075" marR="0" lvl="0" indent="-92075" algn="just" defTabSz="945908" rtl="0" eaLnBrk="0" fontAlgn="base" latinLnBrk="0" hangingPunct="0">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6F6F6F"/>
                    </a:solidFill>
                    <a:effectLst/>
                    <a:uLnTx/>
                    <a:uFillTx/>
                    <a:latin typeface="Arial" panose="020B0604020202020204" pitchFamily="34" charset="0"/>
                    <a:ea typeface="SimSun" panose="02010600030101010101" pitchFamily="2" charset="-122"/>
                    <a:cs typeface="Arial"/>
                  </a:rPr>
                  <a:t>  xxx</a:t>
                </a:r>
              </a:p>
              <a:p>
                <a:pPr lvl="1"/>
                <a:r>
                  <a:rPr lang="fr-FR" kern="0" dirty="0"/>
                  <a:t>xxx</a:t>
                </a:r>
              </a:p>
            </p:txBody>
          </p:sp>
          <p:grpSp>
            <p:nvGrpSpPr>
              <p:cNvPr id="15" name="Groupe 14">
                <a:extLst>
                  <a:ext uri="{FF2B5EF4-FFF2-40B4-BE49-F238E27FC236}">
                    <a16:creationId xmlns:a16="http://schemas.microsoft.com/office/drawing/2014/main" id="{6F943437-0724-43F2-88B6-E399BF85884B}"/>
                  </a:ext>
                </a:extLst>
              </p:cNvPr>
              <p:cNvGrpSpPr/>
              <p:nvPr/>
            </p:nvGrpSpPr>
            <p:grpSpPr>
              <a:xfrm>
                <a:off x="2542479" y="1638704"/>
                <a:ext cx="462774" cy="461665"/>
                <a:chOff x="2542479" y="1014761"/>
                <a:chExt cx="462774" cy="461665"/>
              </a:xfrm>
            </p:grpSpPr>
            <p:sp>
              <p:nvSpPr>
                <p:cNvPr id="16" name="object 13">
                  <a:extLst>
                    <a:ext uri="{FF2B5EF4-FFF2-40B4-BE49-F238E27FC236}">
                      <a16:creationId xmlns:a16="http://schemas.microsoft.com/office/drawing/2014/main" id="{45D58F77-4D0C-4FC3-BC47-559DF038C21A}"/>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7" name="ZoneTexte 16">
                  <a:extLst>
                    <a:ext uri="{FF2B5EF4-FFF2-40B4-BE49-F238E27FC236}">
                      <a16:creationId xmlns:a16="http://schemas.microsoft.com/office/drawing/2014/main" id="{D2318DE1-4246-423E-B432-A84B9CE44319}"/>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1</a:t>
                  </a:r>
                </a:p>
              </p:txBody>
            </p:sp>
          </p:grpSp>
        </p:grpSp>
        <p:grpSp>
          <p:nvGrpSpPr>
            <p:cNvPr id="11" name="Groupe 10">
              <a:extLst>
                <a:ext uri="{FF2B5EF4-FFF2-40B4-BE49-F238E27FC236}">
                  <a16:creationId xmlns:a16="http://schemas.microsoft.com/office/drawing/2014/main" id="{C65D1288-48C5-417C-BEF9-B63196ECD68F}"/>
                </a:ext>
              </a:extLst>
            </p:cNvPr>
            <p:cNvGrpSpPr/>
            <p:nvPr/>
          </p:nvGrpSpPr>
          <p:grpSpPr>
            <a:xfrm>
              <a:off x="2515530" y="3822110"/>
              <a:ext cx="462774" cy="461665"/>
              <a:chOff x="2542479" y="1014761"/>
              <a:chExt cx="462774" cy="461665"/>
            </a:xfrm>
          </p:grpSpPr>
          <p:sp>
            <p:nvSpPr>
              <p:cNvPr id="12" name="object 13">
                <a:extLst>
                  <a:ext uri="{FF2B5EF4-FFF2-40B4-BE49-F238E27FC236}">
                    <a16:creationId xmlns:a16="http://schemas.microsoft.com/office/drawing/2014/main" id="{717F8CE7-2DC3-4595-A9DB-DC2E7C9D51DF}"/>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3" name="ZoneTexte 12">
                <a:extLst>
                  <a:ext uri="{FF2B5EF4-FFF2-40B4-BE49-F238E27FC236}">
                    <a16:creationId xmlns:a16="http://schemas.microsoft.com/office/drawing/2014/main" id="{FE10F7FC-3115-43BE-909C-42F7E8C14201}"/>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X</a:t>
                </a:r>
              </a:p>
            </p:txBody>
          </p:sp>
        </p:grpSp>
      </p:grpSp>
    </p:spTree>
    <p:extLst>
      <p:ext uri="{BB962C8B-B14F-4D97-AF65-F5344CB8AC3E}">
        <p14:creationId xmlns:p14="http://schemas.microsoft.com/office/powerpoint/2010/main" val="330973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1"/>
            <a:ext cx="12192000" cy="6855530"/>
          </a:xfrm>
          <a:prstGeom prst="rect">
            <a:avLst/>
          </a:prstGeom>
        </p:spPr>
      </p:pic>
      <p:sp>
        <p:nvSpPr>
          <p:cNvPr id="18" name="bg object 18"/>
          <p:cNvSpPr/>
          <p:nvPr/>
        </p:nvSpPr>
        <p:spPr>
          <a:xfrm>
            <a:off x="1295975" y="6623829"/>
            <a:ext cx="10880512" cy="16912"/>
          </a:xfrm>
          <a:custGeom>
            <a:avLst/>
            <a:gdLst/>
            <a:ahLst/>
            <a:cxnLst/>
            <a:rect l="l" t="t" r="r" b="b"/>
            <a:pathLst>
              <a:path w="8160384" h="12700">
                <a:moveTo>
                  <a:pt x="12700" y="6350"/>
                </a:moveTo>
                <a:lnTo>
                  <a:pt x="10845" y="1854"/>
                </a:lnTo>
                <a:lnTo>
                  <a:pt x="6350" y="0"/>
                </a:lnTo>
                <a:lnTo>
                  <a:pt x="1866" y="1854"/>
                </a:lnTo>
                <a:lnTo>
                  <a:pt x="0" y="6350"/>
                </a:lnTo>
                <a:lnTo>
                  <a:pt x="1866" y="10833"/>
                </a:lnTo>
                <a:lnTo>
                  <a:pt x="6350" y="12700"/>
                </a:lnTo>
                <a:lnTo>
                  <a:pt x="10845" y="10833"/>
                </a:lnTo>
                <a:lnTo>
                  <a:pt x="12700" y="6350"/>
                </a:lnTo>
                <a:close/>
              </a:path>
              <a:path w="8160384" h="12700">
                <a:moveTo>
                  <a:pt x="8160004" y="6350"/>
                </a:moveTo>
                <a:lnTo>
                  <a:pt x="8158150" y="1854"/>
                </a:lnTo>
                <a:lnTo>
                  <a:pt x="8153654" y="0"/>
                </a:lnTo>
                <a:lnTo>
                  <a:pt x="8149171" y="1854"/>
                </a:lnTo>
                <a:lnTo>
                  <a:pt x="8147304" y="6350"/>
                </a:lnTo>
                <a:lnTo>
                  <a:pt x="8149171" y="10833"/>
                </a:lnTo>
                <a:lnTo>
                  <a:pt x="8153654" y="12700"/>
                </a:lnTo>
                <a:lnTo>
                  <a:pt x="8158150" y="10833"/>
                </a:lnTo>
                <a:lnTo>
                  <a:pt x="8160004" y="635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19" name="bg object 19"/>
          <p:cNvSpPr/>
          <p:nvPr/>
        </p:nvSpPr>
        <p:spPr>
          <a:xfrm>
            <a:off x="1" y="0"/>
            <a:ext cx="1381759" cy="6856309"/>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20" name="bg object 20"/>
          <p:cNvSpPr/>
          <p:nvPr/>
        </p:nvSpPr>
        <p:spPr>
          <a:xfrm>
            <a:off x="8427971" y="1"/>
            <a:ext cx="3764280" cy="2749119"/>
          </a:xfrm>
          <a:custGeom>
            <a:avLst/>
            <a:gdLst/>
            <a:ahLst/>
            <a:cxnLst/>
            <a:rect l="l" t="t" r="r" b="b"/>
            <a:pathLst>
              <a:path w="2823209" h="2064385">
                <a:moveTo>
                  <a:pt x="2823021" y="0"/>
                </a:moveTo>
                <a:lnTo>
                  <a:pt x="0" y="0"/>
                </a:lnTo>
                <a:lnTo>
                  <a:pt x="1344450" y="1990642"/>
                </a:lnTo>
                <a:lnTo>
                  <a:pt x="1378301" y="2026973"/>
                </a:lnTo>
                <a:lnTo>
                  <a:pt x="1420907" y="2051653"/>
                </a:lnTo>
                <a:lnTo>
                  <a:pt x="1468636" y="2063761"/>
                </a:lnTo>
                <a:lnTo>
                  <a:pt x="1517856" y="2062375"/>
                </a:lnTo>
                <a:lnTo>
                  <a:pt x="1564935" y="2046573"/>
                </a:lnTo>
                <a:lnTo>
                  <a:pt x="2823021" y="1391648"/>
                </a:lnTo>
                <a:lnTo>
                  <a:pt x="2823021" y="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object 4">
            <a:extLst>
              <a:ext uri="{FF2B5EF4-FFF2-40B4-BE49-F238E27FC236}">
                <a16:creationId xmlns:a16="http://schemas.microsoft.com/office/drawing/2014/main" id="{D1D17D61-1CDE-4654-B239-2329063CB1E1}"/>
              </a:ext>
            </a:extLst>
          </p:cNvPr>
          <p:cNvGrpSpPr/>
          <p:nvPr userDrawn="1"/>
        </p:nvGrpSpPr>
        <p:grpSpPr>
          <a:xfrm>
            <a:off x="9555983" y="217258"/>
            <a:ext cx="2026418" cy="1732121"/>
            <a:chOff x="7163999" y="258000"/>
            <a:chExt cx="1685289" cy="1422400"/>
          </a:xfrm>
        </p:grpSpPr>
        <p:pic>
          <p:nvPicPr>
            <p:cNvPr id="12" name="object 5">
              <a:extLst>
                <a:ext uri="{FF2B5EF4-FFF2-40B4-BE49-F238E27FC236}">
                  <a16:creationId xmlns:a16="http://schemas.microsoft.com/office/drawing/2014/main" id="{1BA6DC3F-1D53-4733-880D-2C17781DBAF2}"/>
                </a:ext>
              </a:extLst>
            </p:cNvPr>
            <p:cNvPicPr/>
            <p:nvPr/>
          </p:nvPicPr>
          <p:blipFill>
            <a:blip r:embed="rId3" cstate="print"/>
            <a:stretch>
              <a:fillRect/>
            </a:stretch>
          </p:blipFill>
          <p:spPr>
            <a:xfrm>
              <a:off x="7163999" y="258000"/>
              <a:ext cx="1684934" cy="1421994"/>
            </a:xfrm>
            <a:prstGeom prst="rect">
              <a:avLst/>
            </a:prstGeom>
          </p:spPr>
        </p:pic>
        <p:sp>
          <p:nvSpPr>
            <p:cNvPr id="13" name="object 6">
              <a:extLst>
                <a:ext uri="{FF2B5EF4-FFF2-40B4-BE49-F238E27FC236}">
                  <a16:creationId xmlns:a16="http://schemas.microsoft.com/office/drawing/2014/main" id="{4C50BF74-9370-4493-837D-75A084CDA0C3}"/>
                </a:ext>
              </a:extLst>
            </p:cNvPr>
            <p:cNvSpPr/>
            <p:nvPr/>
          </p:nvSpPr>
          <p:spPr>
            <a:xfrm>
              <a:off x="8388337" y="629196"/>
              <a:ext cx="119380" cy="57785"/>
            </a:xfrm>
            <a:custGeom>
              <a:avLst/>
              <a:gdLst/>
              <a:ahLst/>
              <a:cxnLst/>
              <a:rect l="l" t="t" r="r" b="b"/>
              <a:pathLst>
                <a:path w="119379" h="57784">
                  <a:moveTo>
                    <a:pt x="118973" y="0"/>
                  </a:moveTo>
                  <a:lnTo>
                    <a:pt x="0" y="0"/>
                  </a:lnTo>
                  <a:lnTo>
                    <a:pt x="0" y="57518"/>
                  </a:lnTo>
                  <a:lnTo>
                    <a:pt x="118973" y="57518"/>
                  </a:lnTo>
                  <a:lnTo>
                    <a:pt x="118973" y="0"/>
                  </a:lnTo>
                  <a:close/>
                </a:path>
              </a:pathLst>
            </a:custGeom>
            <a:solidFill>
              <a:srgbClr val="F9BD00"/>
            </a:solidFill>
          </p:spPr>
          <p:txBody>
            <a:bodyPr wrap="square" lIns="0" tIns="0" rIns="0" bIns="0" rtlCol="0"/>
            <a:lstStyle/>
            <a:p>
              <a:endParaRPr/>
            </a:p>
          </p:txBody>
        </p:sp>
      </p:grpSp>
      <p:sp>
        <p:nvSpPr>
          <p:cNvPr id="8" name="Espace réservé du texte 7">
            <a:extLst>
              <a:ext uri="{FF2B5EF4-FFF2-40B4-BE49-F238E27FC236}">
                <a16:creationId xmlns:a16="http://schemas.microsoft.com/office/drawing/2014/main" id="{2A4CB2B8-9DC2-493C-9FF4-E3A51107C96B}"/>
              </a:ext>
            </a:extLst>
          </p:cNvPr>
          <p:cNvSpPr>
            <a:spLocks noGrp="1"/>
          </p:cNvSpPr>
          <p:nvPr>
            <p:ph type="body" sz="quarter" idx="10"/>
          </p:nvPr>
        </p:nvSpPr>
        <p:spPr>
          <a:xfrm>
            <a:off x="1738365" y="4166659"/>
            <a:ext cx="10088545" cy="822232"/>
          </a:xfrm>
        </p:spPr>
        <p:txBody>
          <a:bodyPr/>
          <a:lstStyle>
            <a:lvl1pPr>
              <a:defRPr sz="4800" cap="all" baseline="0">
                <a:solidFill>
                  <a:schemeClr val="bg1"/>
                </a:solidFill>
              </a:defRPr>
            </a:lvl1pPr>
          </a:lstStyle>
          <a:p>
            <a:pPr lvl="0"/>
            <a:r>
              <a:rPr lang="fr-FR" dirty="0"/>
              <a:t>Cliquez pour modifier les styles du texte du masque</a:t>
            </a:r>
          </a:p>
        </p:txBody>
      </p:sp>
      <p:sp>
        <p:nvSpPr>
          <p:cNvPr id="10" name="Espace réservé du contenu 9">
            <a:extLst>
              <a:ext uri="{FF2B5EF4-FFF2-40B4-BE49-F238E27FC236}">
                <a16:creationId xmlns:a16="http://schemas.microsoft.com/office/drawing/2014/main" id="{E4F836C4-C4BD-41E3-A845-0C237DA6FC65}"/>
              </a:ext>
            </a:extLst>
          </p:cNvPr>
          <p:cNvSpPr>
            <a:spLocks noGrp="1"/>
          </p:cNvSpPr>
          <p:nvPr>
            <p:ph sz="quarter" idx="11"/>
          </p:nvPr>
        </p:nvSpPr>
        <p:spPr>
          <a:xfrm>
            <a:off x="7938199" y="5203681"/>
            <a:ext cx="4009292" cy="738664"/>
          </a:xfrm>
        </p:spPr>
        <p:txBody>
          <a:bodyPr/>
          <a:lstStyle>
            <a:lvl1pPr>
              <a:defRPr sz="2400">
                <a:solidFill>
                  <a:srgbClr val="F8BC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890696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28407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5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163382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46299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231066" y="2825072"/>
            <a:ext cx="5701453" cy="692497"/>
          </a:xfrm>
          <a:prstGeom prst="rect">
            <a:avLst/>
          </a:prstGeom>
        </p:spPr>
        <p:txBody>
          <a:bodyPr wrap="square" lIns="0" tIns="0" rIns="0" bIns="0">
            <a:spAutoFit/>
          </a:bodyPr>
          <a:lstStyle>
            <a:lvl1pPr>
              <a:defRPr sz="4500" b="1" i="0">
                <a:solidFill>
                  <a:srgbClr val="F9BD00"/>
                </a:solidFill>
                <a:latin typeface="Calibri"/>
                <a:cs typeface="Calibri"/>
              </a:defRPr>
            </a:lvl1pPr>
          </a:lstStyle>
          <a:p>
            <a:endParaRPr/>
          </a:p>
        </p:txBody>
      </p:sp>
      <p:sp>
        <p:nvSpPr>
          <p:cNvPr id="3" name="Holder 3"/>
          <p:cNvSpPr>
            <a:spLocks noGrp="1"/>
          </p:cNvSpPr>
          <p:nvPr>
            <p:ph type="body" idx="1"/>
          </p:nvPr>
        </p:nvSpPr>
        <p:spPr>
          <a:xfrm>
            <a:off x="1807067" y="2956527"/>
            <a:ext cx="5046980" cy="169277"/>
          </a:xfrm>
          <a:prstGeom prst="rect">
            <a:avLst/>
          </a:prstGeom>
        </p:spPr>
        <p:txBody>
          <a:bodyPr wrap="square" lIns="0" tIns="0" rIns="0" bIns="0">
            <a:spAutoFit/>
          </a:bodyPr>
          <a:lstStyle>
            <a:lvl1pPr>
              <a:defRPr sz="1100" b="0" i="0">
                <a:solidFill>
                  <a:srgbClr val="5B5A5A"/>
                </a:solidFill>
                <a:latin typeface="Calibri"/>
                <a:cs typeface="Calibri"/>
              </a:defRPr>
            </a:lvl1pPr>
          </a:lstStyle>
          <a:p>
            <a:endParaRPr/>
          </a:p>
        </p:txBody>
      </p:sp>
      <p:sp>
        <p:nvSpPr>
          <p:cNvPr id="4" name="Holder 4"/>
          <p:cNvSpPr>
            <a:spLocks noGrp="1"/>
          </p:cNvSpPr>
          <p:nvPr>
            <p:ph type="ftr" sz="quarter" idx="5"/>
          </p:nvPr>
        </p:nvSpPr>
        <p:spPr>
          <a:xfrm>
            <a:off x="4145280" y="6377939"/>
            <a:ext cx="3901440" cy="368884"/>
          </a:xfrm>
          <a:prstGeom prst="rect">
            <a:avLst/>
          </a:prstGeom>
        </p:spPr>
        <p:txBody>
          <a:bodyPr wrap="square" lIns="0" tIns="0" rIns="0" bIns="0">
            <a:spAutoFit/>
          </a:bodyPr>
          <a:lstStyle>
            <a:lvl1pPr algn="ctr">
              <a:defRPr>
                <a:solidFill>
                  <a:schemeClr val="tx1">
                    <a:tint val="75000"/>
                  </a:schemeClr>
                </a:solidFill>
              </a:defRPr>
            </a:lvl1pPr>
          </a:lstStyle>
          <a:p>
            <a:pPr defTabSz="1217706"/>
            <a:endParaRPr lang="fr-FR" sz="2397">
              <a:solidFill>
                <a:prstClr val="black">
                  <a:tint val="75000"/>
                </a:prstClr>
              </a:solidFill>
            </a:endParaRPr>
          </a:p>
        </p:txBody>
      </p:sp>
      <p:sp>
        <p:nvSpPr>
          <p:cNvPr id="5" name="Holder 5"/>
          <p:cNvSpPr>
            <a:spLocks noGrp="1"/>
          </p:cNvSpPr>
          <p:nvPr>
            <p:ph type="dt" sz="half" idx="6"/>
          </p:nvPr>
        </p:nvSpPr>
        <p:spPr>
          <a:xfrm>
            <a:off x="609600" y="6377939"/>
            <a:ext cx="2804160" cy="368884"/>
          </a:xfrm>
          <a:prstGeom prst="rect">
            <a:avLst/>
          </a:prstGeom>
        </p:spPr>
        <p:txBody>
          <a:bodyPr wrap="square" lIns="0" tIns="0" rIns="0" bIns="0">
            <a:spAutoFit/>
          </a:bodyPr>
          <a:lstStyle>
            <a:lvl1pPr algn="l">
              <a:defRPr>
                <a:solidFill>
                  <a:schemeClr val="tx1">
                    <a:tint val="75000"/>
                  </a:schemeClr>
                </a:solidFill>
              </a:defRPr>
            </a:lvl1pPr>
          </a:lstStyle>
          <a:p>
            <a:pPr defTabSz="1217706"/>
            <a:fld id="{1D8BD707-D9CF-40AE-B4C6-C98DA3205C09}" type="datetimeFigureOut">
              <a:rPr lang="en-US" sz="2397" smtClean="0">
                <a:solidFill>
                  <a:prstClr val="black">
                    <a:tint val="75000"/>
                  </a:prstClr>
                </a:solidFill>
              </a:rPr>
              <a:pPr defTabSz="1217706"/>
              <a:t>5/16/2024</a:t>
            </a:fld>
            <a:endParaRPr lang="en-US" sz="2397">
              <a:solidFill>
                <a:prstClr val="black">
                  <a:tint val="75000"/>
                </a:prstClr>
              </a:solidFill>
            </a:endParaRPr>
          </a:p>
        </p:txBody>
      </p:sp>
      <p:sp>
        <p:nvSpPr>
          <p:cNvPr id="6" name="Holder 6"/>
          <p:cNvSpPr>
            <a:spLocks noGrp="1"/>
          </p:cNvSpPr>
          <p:nvPr>
            <p:ph type="sldNum" sz="quarter" idx="7"/>
          </p:nvPr>
        </p:nvSpPr>
        <p:spPr>
          <a:xfrm>
            <a:off x="8778240" y="6377939"/>
            <a:ext cx="2804160" cy="368884"/>
          </a:xfrm>
          <a:prstGeom prst="rect">
            <a:avLst/>
          </a:prstGeom>
        </p:spPr>
        <p:txBody>
          <a:bodyPr wrap="square" lIns="0" tIns="0" rIns="0" bIns="0">
            <a:spAutoFit/>
          </a:bodyPr>
          <a:lstStyle>
            <a:lvl1pPr algn="r">
              <a:defRPr>
                <a:solidFill>
                  <a:schemeClr val="tx1">
                    <a:tint val="75000"/>
                  </a:schemeClr>
                </a:solidFill>
              </a:defRPr>
            </a:lvl1pPr>
          </a:lstStyle>
          <a:p>
            <a:pPr defTabSz="1217706"/>
            <a:fld id="{B6F15528-21DE-4FAA-801E-634DDDAF4B2B}" type="slidenum">
              <a:rPr lang="fr-FR" sz="2397" smtClean="0">
                <a:solidFill>
                  <a:prstClr val="black">
                    <a:tint val="75000"/>
                  </a:prstClr>
                </a:solidFill>
              </a:rPr>
              <a:pPr defTabSz="1217706"/>
              <a:t>‹N°›</a:t>
            </a:fld>
            <a:endParaRPr lang="fr-FR" sz="2397">
              <a:solidFill>
                <a:prstClr val="black">
                  <a:tint val="75000"/>
                </a:prstClr>
              </a:solidFill>
            </a:endParaRPr>
          </a:p>
        </p:txBody>
      </p:sp>
    </p:spTree>
    <p:extLst>
      <p:ext uri="{BB962C8B-B14F-4D97-AF65-F5344CB8AC3E}">
        <p14:creationId xmlns:p14="http://schemas.microsoft.com/office/powerpoint/2010/main" val="2139196602"/>
      </p:ext>
    </p:extLst>
  </p:cSld>
  <p:clrMap bg1="lt1" tx1="dk1" bg2="lt2" tx2="dk2" accent1="accent1" accent2="accent2" accent3="accent3" accent4="accent4" accent5="accent5" accent6="accent6" hlink="hlink" folHlink="folHlink"/>
  <p:sldLayoutIdLst>
    <p:sldLayoutId id="2147483784" r:id="rId1"/>
    <p:sldLayoutId id="2147483786" r:id="rId2"/>
    <p:sldLayoutId id="2147483802" r:id="rId3"/>
    <p:sldLayoutId id="2147483787" r:id="rId4"/>
    <p:sldLayoutId id="2147483797" r:id="rId5"/>
    <p:sldLayoutId id="2147483798" r:id="rId6"/>
    <p:sldLayoutId id="2147483799" r:id="rId7"/>
  </p:sldLayoutIdLst>
  <p:txStyles>
    <p:titleStyle>
      <a:lvl1pPr>
        <a:defRPr>
          <a:latin typeface="+mj-lt"/>
          <a:ea typeface="+mj-ea"/>
          <a:cs typeface="+mj-cs"/>
        </a:defRPr>
      </a:lvl1pPr>
    </p:titleStyle>
    <p:body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DAE"/>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B0E1A1D-CBAF-4E16-9EFD-9BF01F762DB1}"/>
              </a:ext>
            </a:extLst>
          </p:cNvPr>
          <p:cNvSpPr>
            <a:spLocks noGrp="1"/>
          </p:cNvSpPr>
          <p:nvPr>
            <p:ph type="body" sz="quarter" idx="10"/>
          </p:nvPr>
        </p:nvSpPr>
        <p:spPr>
          <a:xfrm>
            <a:off x="750644" y="3059668"/>
            <a:ext cx="11058497" cy="1477328"/>
          </a:xfrm>
          <a:solidFill>
            <a:srgbClr val="007388"/>
          </a:solidFill>
        </p:spPr>
        <p:txBody>
          <a:bodyPr/>
          <a:lstStyle/>
          <a:p>
            <a:pPr algn="r"/>
            <a:r>
              <a:rPr lang="fr-FR" dirty="0"/>
              <a:t>CANDIDATURE ADMINISTRATEUR 2024</a:t>
            </a:r>
          </a:p>
          <a:p>
            <a:pPr algn="r"/>
            <a:r>
              <a:rPr lang="fr-FR" sz="2400" dirty="0"/>
              <a:t>Trame pour la réalisation d’une candidature</a:t>
            </a:r>
          </a:p>
          <a:p>
            <a:pPr algn="r"/>
            <a:r>
              <a:rPr lang="fr-FR" sz="2400" dirty="0"/>
              <a:t>à nous adresser</a:t>
            </a:r>
            <a:endParaRPr lang="fr-FR" dirty="0"/>
          </a:p>
        </p:txBody>
      </p:sp>
      <p:sp>
        <p:nvSpPr>
          <p:cNvPr id="9" name="Espace réservé du contenu 8">
            <a:extLst>
              <a:ext uri="{FF2B5EF4-FFF2-40B4-BE49-F238E27FC236}">
                <a16:creationId xmlns:a16="http://schemas.microsoft.com/office/drawing/2014/main" id="{2AFA7903-EF55-48AC-9696-013FD01116EE}"/>
              </a:ext>
            </a:extLst>
          </p:cNvPr>
          <p:cNvSpPr>
            <a:spLocks noGrp="1"/>
          </p:cNvSpPr>
          <p:nvPr>
            <p:ph sz="quarter" idx="11"/>
          </p:nvPr>
        </p:nvSpPr>
        <p:spPr>
          <a:xfrm>
            <a:off x="5426925" y="5455893"/>
            <a:ext cx="6382216" cy="861774"/>
          </a:xfrm>
          <a:solidFill>
            <a:srgbClr val="FFFFFF">
              <a:alpha val="38824"/>
            </a:srgbClr>
          </a:solidFill>
        </p:spPr>
        <p:txBody>
          <a:bodyPr/>
          <a:lstStyle/>
          <a:p>
            <a:pPr algn="r"/>
            <a:r>
              <a:rPr lang="fr-FR" sz="2800" dirty="0">
                <a:solidFill>
                  <a:srgbClr val="FF0000"/>
                </a:solidFill>
              </a:rPr>
              <a:t>Retour avant </a:t>
            </a:r>
            <a:r>
              <a:rPr lang="fr-FR" sz="2800">
                <a:solidFill>
                  <a:srgbClr val="FF0000"/>
                </a:solidFill>
              </a:rPr>
              <a:t>le 22 </a:t>
            </a:r>
            <a:r>
              <a:rPr lang="fr-FR" sz="2800" dirty="0">
                <a:solidFill>
                  <a:srgbClr val="FF0000"/>
                </a:solidFill>
              </a:rPr>
              <a:t>mai </a:t>
            </a:r>
          </a:p>
          <a:p>
            <a:pPr algn="r"/>
            <a:r>
              <a:rPr lang="fr-FR" sz="2800" dirty="0">
                <a:solidFill>
                  <a:srgbClr val="FF0000"/>
                </a:solidFill>
              </a:rPr>
              <a:t> à contact@adi-france.fr</a:t>
            </a:r>
          </a:p>
        </p:txBody>
      </p:sp>
    </p:spTree>
    <p:extLst>
      <p:ext uri="{BB962C8B-B14F-4D97-AF65-F5344CB8AC3E}">
        <p14:creationId xmlns:p14="http://schemas.microsoft.com/office/powerpoint/2010/main" val="244832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31478" y="3235018"/>
            <a:ext cx="4676920" cy="615553"/>
          </a:xfrm>
        </p:spPr>
        <p:txBody>
          <a:bodyPr/>
          <a:lstStyle/>
          <a:p>
            <a:r>
              <a:rPr lang="fr-FR" dirty="0"/>
              <a:t>Candidature au poste d’administrateur</a:t>
            </a:r>
          </a:p>
        </p:txBody>
      </p:sp>
      <p:sp>
        <p:nvSpPr>
          <p:cNvPr id="10" name="Espace réservé du texte 9">
            <a:extLst>
              <a:ext uri="{FF2B5EF4-FFF2-40B4-BE49-F238E27FC236}">
                <a16:creationId xmlns:a16="http://schemas.microsoft.com/office/drawing/2014/main" id="{005F9D8A-5ECF-416A-BABE-5063EED6FC28}"/>
              </a:ext>
            </a:extLst>
          </p:cNvPr>
          <p:cNvSpPr>
            <a:spLocks noGrp="1"/>
          </p:cNvSpPr>
          <p:nvPr>
            <p:ph type="body" sz="quarter" idx="11"/>
          </p:nvPr>
        </p:nvSpPr>
        <p:spPr>
          <a:xfrm>
            <a:off x="5878725" y="1538042"/>
            <a:ext cx="6073696" cy="746615"/>
          </a:xfrm>
        </p:spPr>
        <p:txBody>
          <a:bodyPr/>
          <a:lstStyle/>
          <a:p>
            <a:pPr>
              <a:lnSpc>
                <a:spcPct val="107000"/>
              </a:lnSpc>
              <a:spcAft>
                <a:spcPts val="800"/>
              </a:spcAft>
            </a:pPr>
            <a:r>
              <a:rPr lang="fr-FR" sz="2000" b="1" dirty="0">
                <a:effectLst/>
                <a:latin typeface="+mj-lt"/>
                <a:ea typeface="SimSun" panose="02010600030101010101" pitchFamily="2" charset="-122"/>
                <a:cs typeface="Times New Roman" panose="02020603050405020304" pitchFamily="18" charset="0"/>
              </a:rPr>
              <a:t>NOM	ARNAUD</a:t>
            </a:r>
          </a:p>
          <a:p>
            <a:pPr>
              <a:lnSpc>
                <a:spcPct val="107000"/>
              </a:lnSpc>
              <a:spcAft>
                <a:spcPts val="800"/>
              </a:spcAft>
            </a:pPr>
            <a:r>
              <a:rPr lang="fr-FR" b="1" dirty="0">
                <a:latin typeface="+mj-lt"/>
                <a:ea typeface="SimSun" panose="02010600030101010101" pitchFamily="2" charset="-122"/>
                <a:cs typeface="Times New Roman" panose="02020603050405020304" pitchFamily="18" charset="0"/>
              </a:rPr>
              <a:t>Directeur Immobilier Groupe</a:t>
            </a:r>
            <a:endParaRPr lang="fr-FR" sz="1600" dirty="0">
              <a:effectLst/>
              <a:latin typeface="+mj-lt"/>
              <a:ea typeface="Calibri" panose="020F0502020204030204" pitchFamily="34" charset="0"/>
              <a:cs typeface="Times New Roman" panose="02020603050405020304" pitchFamily="18" charset="0"/>
            </a:endParaRP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2681194"/>
            <a:ext cx="6813550" cy="276999"/>
          </a:xfrm>
        </p:spPr>
        <p:txBody>
          <a:bodyPr/>
          <a:lstStyle/>
          <a:p>
            <a:r>
              <a:rPr lang="fr-FR" dirty="0"/>
              <a:t>Parcours professionnel</a:t>
            </a:r>
          </a:p>
        </p:txBody>
      </p:sp>
      <p:sp>
        <p:nvSpPr>
          <p:cNvPr id="4" name="ZoneTexte 3">
            <a:extLst>
              <a:ext uri="{FF2B5EF4-FFF2-40B4-BE49-F238E27FC236}">
                <a16:creationId xmlns:a16="http://schemas.microsoft.com/office/drawing/2014/main" id="{1DA4901E-1343-09F4-C0F4-04DB03EC2456}"/>
              </a:ext>
            </a:extLst>
          </p:cNvPr>
          <p:cNvSpPr txBox="1"/>
          <p:nvPr/>
        </p:nvSpPr>
        <p:spPr>
          <a:xfrm>
            <a:off x="9132849" y="357478"/>
            <a:ext cx="2843561" cy="1167243"/>
          </a:xfrm>
          <a:prstGeom prst="rect">
            <a:avLst/>
          </a:prstGeom>
          <a:noFill/>
        </p:spPr>
        <p:txBody>
          <a:bodyPr wrap="square">
            <a:spAutoFit/>
          </a:bodyPr>
          <a:lstStyle/>
          <a:p>
            <a:pPr>
              <a:lnSpc>
                <a:spcPct val="107000"/>
              </a:lnSpc>
              <a:spcAft>
                <a:spcPts val="800"/>
              </a:spcAft>
            </a:pP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595959"/>
                </a:solidFill>
                <a:effectLst/>
                <a:latin typeface="+mj-lt"/>
                <a:ea typeface="Calibri" panose="020F0502020204030204" pitchFamily="34" charset="0"/>
                <a:cs typeface="Times New Roman" panose="02020603050405020304" pitchFamily="18" charset="0"/>
              </a:rPr>
              <a:t>Candidat au sein du collège</a:t>
            </a: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dirty="0">
                <a:solidFill>
                  <a:srgbClr val="595959"/>
                </a:solidFill>
                <a:effectLst/>
                <a:ea typeface="Calibri" panose="020F0502020204030204" pitchFamily="34" charset="0"/>
                <a:cs typeface="Times New Roman" panose="02020603050405020304" pitchFamily="18" charset="0"/>
                <a:sym typeface="Wingdings 2" panose="05020102010507070707" pitchFamily="18" charset="2"/>
              </a:rPr>
              <a:t></a:t>
            </a:r>
            <a:r>
              <a:rPr lang="fr-FR" sz="1800" dirty="0">
                <a:solidFill>
                  <a:srgbClr val="595959"/>
                </a:solidFill>
                <a:effectLst/>
                <a:ea typeface="Calibri" panose="020F0502020204030204" pitchFamily="34" charset="0"/>
                <a:cs typeface="Times New Roman" panose="02020603050405020304" pitchFamily="18" charset="0"/>
              </a:rPr>
              <a:t>Utilisateur en activité </a:t>
            </a:r>
          </a:p>
          <a:p>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lang="fr-FR" sz="1800" dirty="0">
                <a:solidFill>
                  <a:srgbClr val="595959"/>
                </a:solidFill>
                <a:effectLst/>
                <a:latin typeface="Arial" panose="020B0604020202020204" pitchFamily="34" charset="0"/>
                <a:ea typeface="Calibri" panose="020F0502020204030204" pitchFamily="34" charset="0"/>
              </a:rPr>
              <a:t> </a:t>
            </a:r>
            <a:r>
              <a:rPr lang="fr-FR" sz="1800" dirty="0">
                <a:solidFill>
                  <a:srgbClr val="595959"/>
                </a:solidFill>
                <a:effectLst/>
                <a:ea typeface="Calibri" panose="020F0502020204030204" pitchFamily="34" charset="0"/>
              </a:rPr>
              <a:t>Membre associé</a:t>
            </a:r>
            <a:endParaRPr lang="fr-FR" dirty="0">
              <a:solidFill>
                <a:srgbClr val="595959"/>
              </a:solidFill>
            </a:endParaRPr>
          </a:p>
        </p:txBody>
      </p:sp>
      <p:sp>
        <p:nvSpPr>
          <p:cNvPr id="12" name="Espace réservé du texte 9">
            <a:extLst>
              <a:ext uri="{FF2B5EF4-FFF2-40B4-BE49-F238E27FC236}">
                <a16:creationId xmlns:a16="http://schemas.microsoft.com/office/drawing/2014/main" id="{891F2B6A-E4AB-4088-8EAC-38E2815FFA00}"/>
              </a:ext>
            </a:extLst>
          </p:cNvPr>
          <p:cNvSpPr txBox="1">
            <a:spLocks/>
          </p:cNvSpPr>
          <p:nvPr/>
        </p:nvSpPr>
        <p:spPr>
          <a:xfrm>
            <a:off x="1136324" y="1538042"/>
            <a:ext cx="4742401" cy="746615"/>
          </a:xfrm>
          <a:prstGeom prst="rect">
            <a:avLst/>
          </a:prstGeom>
          <a:solidFill>
            <a:srgbClr val="F8BC00"/>
          </a:solidFill>
        </p:spPr>
        <p:txBody>
          <a:bodyPr wrap="square" lIns="0" tIns="0" rIns="0" bIns="0">
            <a:spAutoFit/>
          </a:bodyPr>
          <a:lstStyle>
            <a:lvl1pPr marL="0">
              <a:defRPr sz="2000" b="0" i="0">
                <a:solidFill>
                  <a:schemeClr val="bg1"/>
                </a:solidFill>
                <a:latin typeface="Calibri"/>
                <a:ea typeface="+mn-ea"/>
                <a:cs typeface="Calibri"/>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Prénom		Jérôme </a:t>
            </a:r>
          </a:p>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Société		Alstom</a:t>
            </a:r>
            <a:endParaRPr lang="fr-FR" sz="1600" kern="0" dirty="0">
              <a:latin typeface="+mj-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2090053" y="3182345"/>
            <a:ext cx="8784424" cy="3069686"/>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Mai 2021   – 	Alstom: Directeur immobilier Groupe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2016-2021 – 	Sanofi : Directeur immobilier Groupe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2013-2016 – 	Sanofi : Head of Asset management &amp; transactions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2011-2013 – 	AXA REIM : Pan European Senior Manager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2007-2011 – 	AXA REIM Nordics : Country Manager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2000-2007 – 	AXA REIM France : Senior Asset Manager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1999-2000 – 	Bourdais : Analyste investissement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kern="0" dirty="0">
              <a:solidFill>
                <a:srgbClr val="595959"/>
              </a:solidFill>
            </a:endParaRPr>
          </a:p>
        </p:txBody>
      </p:sp>
    </p:spTree>
    <p:extLst>
      <p:ext uri="{BB962C8B-B14F-4D97-AF65-F5344CB8AC3E}">
        <p14:creationId xmlns:p14="http://schemas.microsoft.com/office/powerpoint/2010/main" val="41154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1081130"/>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du Directeur Immobilier</a:t>
            </a: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656592"/>
            <a:ext cx="10701715" cy="4162743"/>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Le directeur immobilier a un rôle essentiel au niveau groupe, et son action est multiple :</a:t>
            </a:r>
            <a:endParaRPr lang="fr-FR"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 Tout d’abord, il/elle doit être stratégique, il/elle doit donner offrir une vision claire au groupe non seulement du portefeuille immobilier mais également doit être en mesure de définir une politique immobilière et d’anticiper les évolutions permanente des organisations et des métiers. Il/elle doit donc être en permanence à l’écoute des opportunités et des contraintes, des forces et faiblesses : au-delà de la compréhension il/elle doit d’être curieux de tout, en particulier en dehors de son métier, ne rien considérer un sujet comme figé ou comme un acquis, et questionner en permanence les besoins surtout pour mettre en relief les opportunités. Il est donc impératif qu’il/elle ne soit pas qu’un expert.</a:t>
            </a:r>
            <a:endParaRPr lang="fr-FR"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Ensuite il/elle doit donner du sens à l’immobiliers plus globalement aux lieux de travail. Il/elle doit transformer des initiatives d’experts en des catalyseurs de transformation des organisations. Les projets doivent devenir non seulement des projets immobiliers mais surtout des projets d’entreprises. Il/elle doit donc être clair et affirmé dans la définition des objectifs avec ses partenaires et ne jamais lâcher prise, mais avoir l’humilité de laisser une place à ceux qui vont vivre cette histoire et sont aussi des acteurs de la transformation.</a:t>
            </a:r>
            <a:endParaRPr lang="fr-FR"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Les Métiers de l’immobilier sont aussi des métiers d’anticipation et de gestion des risques : Il/elle doit être </a:t>
            </a:r>
            <a:r>
              <a:rPr lang="fr-FR" sz="1200" b="0" dirty="0" err="1">
                <a:solidFill>
                  <a:srgbClr val="706A64"/>
                </a:solidFill>
                <a:effectLst/>
                <a:latin typeface="Arial" panose="020B0604020202020204" pitchFamily="34" charset="0"/>
                <a:ea typeface="Calibri" panose="020F0502020204030204" pitchFamily="34" charset="0"/>
                <a:cs typeface="Times New Roman" panose="02020603050405020304" pitchFamily="18" charset="0"/>
              </a:rPr>
              <a:t>être</a:t>
            </a: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 aussi expert et savoir trouver des solutions viables sur la durée. Il/elle doit rester connecté aux acteurs et aux marchés immobiliers et tout autant comprendre leurs métiers et les mécanismes : Il/elle doit être à l’écoute et acteurs des innovations et des évolutions.</a:t>
            </a:r>
            <a:endParaRPr lang="fr-FR"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 </a:t>
            </a:r>
            <a:r>
              <a:rPr lang="fr-FR" sz="1200" b="0" dirty="0">
                <a:solidFill>
                  <a:srgbClr val="706A64"/>
                </a:solidFill>
                <a:effectLst/>
                <a:latin typeface="Arial" panose="020B0604020202020204" pitchFamily="34" charset="0"/>
                <a:ea typeface="Calibri" panose="020F0502020204030204" pitchFamily="34" charset="0"/>
              </a:rPr>
              <a:t>Les métiers de l’immobilier sont aussi financiers : il/elle doit proposer des solutions économiquement viables et s’avoir parfaitement utiliser les leviers économiques des opérations. Il/elle doit être en mesure d’offrir une vision claire de la croissance des effectifs des KPIs/des retours sur investissement, des impacts cash, bilanciels et en compte de résultat … il/elle doit apporter de la clarté sur les enjeux d’un projet.</a:t>
            </a:r>
            <a:endParaRPr lang="fr-FR" sz="1200" b="0" kern="0" dirty="0">
              <a:solidFill>
                <a:srgbClr val="595959"/>
              </a:solidFill>
            </a:endParaRPr>
          </a:p>
        </p:txBody>
      </p:sp>
    </p:spTree>
    <p:extLst>
      <p:ext uri="{BB962C8B-B14F-4D97-AF65-F5344CB8AC3E}">
        <p14:creationId xmlns:p14="http://schemas.microsoft.com/office/powerpoint/2010/main" val="414454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que doit jouer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10151108" cy="4662302"/>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600" b="0" kern="0" dirty="0">
                <a:solidFill>
                  <a:srgbClr val="595959"/>
                </a:solidFill>
              </a:rPr>
              <a:t>L’ADI </a:t>
            </a: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doit continuer à faire grandir son rôle de trait d’union entre les directions immobilières des utilisateurs et conserver la qualité de ses interventions. Continuer à explorer d’autres sujets moins conventionnels (réindustrialisation, financement, la R&amp;D, résilience des actifs aux changements climatiques…)</a:t>
            </a:r>
            <a:endParaRPr lang="fr-FR" sz="16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6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Il y a 5 axes doivent continuer à être creusés :</a:t>
            </a:r>
            <a:endParaRPr lang="fr-FR" sz="1600" b="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L’ADI : un lieu de rencontre et d’échange (continuer à développer le rendez-vous annuel et l’ADI </a:t>
            </a:r>
            <a:r>
              <a:rPr lang="fr-FR" sz="1600" b="0" dirty="0" err="1">
                <a:solidFill>
                  <a:srgbClr val="706A64"/>
                </a:solidFill>
                <a:effectLst/>
                <a:latin typeface="Arial" panose="020B0604020202020204" pitchFamily="34" charset="0"/>
                <a:ea typeface="Calibri" panose="020F0502020204030204" pitchFamily="34" charset="0"/>
                <a:cs typeface="Times New Roman" panose="02020603050405020304" pitchFamily="18" charset="0"/>
              </a:rPr>
              <a:t>event</a:t>
            </a: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a:t>
            </a:r>
          </a:p>
          <a:p>
            <a:pPr marL="342900" lvl="0" indent="-342900">
              <a:lnSpc>
                <a:spcPct val="107000"/>
              </a:lnSpc>
              <a:buFont typeface="Arial" panose="020B0604020202020204" pitchFamily="34" charset="0"/>
              <a:buChar char="-"/>
            </a:pP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Comment mettre plus en avant les jeunes acteurs des directions immobilières et renforcer les passerelles entre investisseurs/promoteurs/conseils/… et utilisateurs (et vice-et-versa)</a:t>
            </a:r>
            <a:endParaRPr lang="fr-FR" sz="1600" b="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fr-FR" sz="1600" b="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Comment renforcer la visibilité et les interactions avec d’autres instances (ULI, IEIF,…) </a:t>
            </a:r>
          </a:p>
          <a:p>
            <a:pPr marL="342900" lvl="0" indent="-342900">
              <a:lnSpc>
                <a:spcPct val="107000"/>
              </a:lnSpc>
              <a:spcAft>
                <a:spcPts val="800"/>
              </a:spcAft>
              <a:buFont typeface="Arial" panose="020B0604020202020204" pitchFamily="34" charset="0"/>
              <a:buChar char="-"/>
            </a:pPr>
            <a:r>
              <a:rPr lang="fr-FR" sz="1600" b="0" dirty="0">
                <a:solidFill>
                  <a:srgbClr val="706A64"/>
                </a:solidFill>
                <a:effectLst/>
                <a:latin typeface="Arial" panose="020B0604020202020204" pitchFamily="34" charset="0"/>
                <a:ea typeface="Calibri" panose="020F0502020204030204" pitchFamily="34" charset="0"/>
              </a:rPr>
              <a:t>Comment travailler sur l’aspect international qui peut correspondre à des préoccupations de certaines directions immobilières</a:t>
            </a:r>
          </a:p>
          <a:p>
            <a:pPr marL="342900" lvl="0" indent="-342900">
              <a:lnSpc>
                <a:spcPct val="107000"/>
              </a:lnSpc>
              <a:spcAft>
                <a:spcPts val="800"/>
              </a:spcAft>
              <a:buFont typeface="Arial" panose="020B0604020202020204" pitchFamily="34" charset="0"/>
              <a:buChar char="-"/>
            </a:pPr>
            <a:r>
              <a:rPr lang="fr-FR" sz="1600" b="0" kern="0" dirty="0">
                <a:solidFill>
                  <a:srgbClr val="706A64"/>
                </a:solidFill>
                <a:latin typeface="Arial" panose="020B0604020202020204" pitchFamily="34" charset="0"/>
                <a:ea typeface="Calibri" panose="020F0502020204030204" pitchFamily="34" charset="0"/>
              </a:rPr>
              <a:t>Sur des thèmes plus spécifiques : </a:t>
            </a:r>
          </a:p>
          <a:p>
            <a:pPr marL="1237503" lvl="1" indent="-342900">
              <a:lnSpc>
                <a:spcPct val="107000"/>
              </a:lnSpc>
              <a:spcAft>
                <a:spcPts val="800"/>
              </a:spcAft>
            </a:pPr>
            <a:r>
              <a:rPr lang="fr-FR" sz="1400" b="0" kern="0" dirty="0">
                <a:solidFill>
                  <a:srgbClr val="706A64"/>
                </a:solidFill>
                <a:latin typeface="Arial" panose="020B0604020202020204" pitchFamily="34" charset="0"/>
                <a:ea typeface="Calibri" panose="020F0502020204030204" pitchFamily="34" charset="0"/>
              </a:rPr>
              <a:t>Résilience des actifs aux changements climatiques (horizon 2050), </a:t>
            </a:r>
          </a:p>
          <a:p>
            <a:pPr marL="1237503" lvl="1" indent="-342900">
              <a:lnSpc>
                <a:spcPct val="107000"/>
              </a:lnSpc>
              <a:spcAft>
                <a:spcPts val="800"/>
              </a:spcAft>
            </a:pPr>
            <a:r>
              <a:rPr lang="fr-FR" sz="1400" b="0" kern="0" dirty="0">
                <a:solidFill>
                  <a:srgbClr val="706A64"/>
                </a:solidFill>
                <a:latin typeface="Arial" panose="020B0604020202020204" pitchFamily="34" charset="0"/>
                <a:ea typeface="Calibri" panose="020F0502020204030204" pitchFamily="34" charset="0"/>
              </a:rPr>
              <a:t>Financement de la transition énergétique</a:t>
            </a:r>
          </a:p>
          <a:p>
            <a:pPr marL="1237503" lvl="1" indent="-342900">
              <a:lnSpc>
                <a:spcPct val="107000"/>
              </a:lnSpc>
              <a:spcAft>
                <a:spcPts val="800"/>
              </a:spcAft>
            </a:pPr>
            <a:r>
              <a:rPr lang="fr-FR" sz="1400" kern="0" dirty="0">
                <a:solidFill>
                  <a:srgbClr val="706A64"/>
                </a:solidFill>
                <a:latin typeface="Arial" panose="020B0604020202020204" pitchFamily="34" charset="0"/>
                <a:ea typeface="Calibri" panose="020F0502020204030204" pitchFamily="34" charset="0"/>
              </a:rPr>
              <a:t>Financement de la </a:t>
            </a:r>
            <a:r>
              <a:rPr lang="fr-FR" sz="1400" b="0" kern="0" dirty="0">
                <a:solidFill>
                  <a:srgbClr val="706A64"/>
                </a:solidFill>
                <a:latin typeface="Arial" panose="020B0604020202020204" pitchFamily="34" charset="0"/>
                <a:ea typeface="Calibri" panose="020F0502020204030204" pitchFamily="34" charset="0"/>
              </a:rPr>
              <a:t>réindustrialisation</a:t>
            </a:r>
            <a:endParaRPr lang="fr-FR" sz="1400" b="0" kern="0" dirty="0">
              <a:solidFill>
                <a:srgbClr val="595959"/>
              </a:solidFill>
            </a:endParaRPr>
          </a:p>
        </p:txBody>
      </p:sp>
    </p:spTree>
    <p:extLst>
      <p:ext uri="{BB962C8B-B14F-4D97-AF65-F5344CB8AC3E}">
        <p14:creationId xmlns:p14="http://schemas.microsoft.com/office/powerpoint/2010/main" val="131656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Mon engagement actuel et à venir au sein de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3" y="1728639"/>
            <a:ext cx="10721379" cy="276999"/>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r>
              <a:rPr lang="fr-FR" b="0" kern="0" dirty="0">
                <a:solidFill>
                  <a:srgbClr val="595959"/>
                </a:solidFill>
              </a:rPr>
              <a:t>Je suis actuellement </a:t>
            </a:r>
            <a:r>
              <a:rPr lang="fr-FR" b="0" kern="0">
                <a:solidFill>
                  <a:srgbClr val="595959"/>
                </a:solidFill>
              </a:rPr>
              <a:t>Secrétaire Général </a:t>
            </a:r>
            <a:r>
              <a:rPr lang="fr-FR" b="0" kern="0" dirty="0">
                <a:solidFill>
                  <a:srgbClr val="595959"/>
                </a:solidFill>
              </a:rPr>
              <a:t>de l’ADI, et en charge des groupes de travail investisseurs / utilisateurs</a:t>
            </a:r>
          </a:p>
        </p:txBody>
      </p:sp>
    </p:spTree>
    <p:extLst>
      <p:ext uri="{BB962C8B-B14F-4D97-AF65-F5344CB8AC3E}">
        <p14:creationId xmlns:p14="http://schemas.microsoft.com/office/powerpoint/2010/main" val="257653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11c7c74-8f11-4951-b063-d4cc7524b840">
      <UserInfo>
        <DisplayName>Morgane Isella</DisplayName>
        <AccountId>9</AccountId>
        <AccountType/>
      </UserInfo>
      <UserInfo>
        <DisplayName>ADI Evenements</DisplayName>
        <AccountId>12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AC318DBB163BE468261D1A007F687C7" ma:contentTypeVersion="13" ma:contentTypeDescription="Crée un document." ma:contentTypeScope="" ma:versionID="1e786581b07f4cbac212ab37b314343c">
  <xsd:schema xmlns:xsd="http://www.w3.org/2001/XMLSchema" xmlns:xs="http://www.w3.org/2001/XMLSchema" xmlns:p="http://schemas.microsoft.com/office/2006/metadata/properties" xmlns:ns2="531158ee-ae32-41f3-bd3b-33a421ad7b0b" xmlns:ns3="911c7c74-8f11-4951-b063-d4cc7524b840" targetNamespace="http://schemas.microsoft.com/office/2006/metadata/properties" ma:root="true" ma:fieldsID="5f4746b4c138e354af73bbdf89a8a180" ns2:_="" ns3:_="">
    <xsd:import namespace="531158ee-ae32-41f3-bd3b-33a421ad7b0b"/>
    <xsd:import namespace="911c7c74-8f11-4951-b063-d4cc7524b84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158ee-ae32-41f3-bd3b-33a421ad7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11c7c74-8f11-4951-b063-d4cc7524b840"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1DBD45-1C51-4C10-BDAB-CEEBE9B66960}">
  <ds:schemaRefs>
    <ds:schemaRef ds:uri="531158ee-ae32-41f3-bd3b-33a421ad7b0b"/>
    <ds:schemaRef ds:uri="911c7c74-8f11-4951-b063-d4cc7524b84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30DD8C6-233F-4369-B501-89D2EF1F9986}">
  <ds:schemaRefs>
    <ds:schemaRef ds:uri="531158ee-ae32-41f3-bd3b-33a421ad7b0b"/>
    <ds:schemaRef ds:uri="911c7c74-8f11-4951-b063-d4cc7524b8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A3AF2DF-3E80-4CEC-847F-8B76FEE0E5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162</TotalTime>
  <Words>745</Words>
  <Application>Microsoft Office PowerPoint</Application>
  <PresentationFormat>Grand écran</PresentationFormat>
  <Paragraphs>50</Paragraphs>
  <Slides>5</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Wingdings</vt:lpstr>
      <vt:lpstr>Office Theme</vt:lpstr>
      <vt:lpstr>Présentation PowerPoint</vt:lpstr>
      <vt:lpstr> PROFESSION DE FOI</vt:lpstr>
      <vt:lpstr> PROFESSION DE FOI</vt:lpstr>
      <vt:lpstr> PROFESSION DE FOI</vt:lpstr>
      <vt:lpstr> PROFESSION DE FOI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lrgapp</dc:creator>
  <cp:lastModifiedBy>Morgane Isella</cp:lastModifiedBy>
  <cp:revision>12</cp:revision>
  <dcterms:created xsi:type="dcterms:W3CDTF">2018-06-19T08:48:04Z</dcterms:created>
  <dcterms:modified xsi:type="dcterms:W3CDTF">2024-05-16T09:39:02Z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0x010100DAC318DBB163BE468261D1A007F687C7</vt:lpwstr>
  </property>
</Properties>
</file>